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4" r:id="rId2"/>
    <p:sldId id="256" r:id="rId3"/>
    <p:sldId id="273" r:id="rId4"/>
    <p:sldId id="295" r:id="rId5"/>
    <p:sldId id="274" r:id="rId6"/>
    <p:sldId id="289" r:id="rId7"/>
    <p:sldId id="296" r:id="rId8"/>
    <p:sldId id="286" r:id="rId9"/>
    <p:sldId id="283" r:id="rId10"/>
    <p:sldId id="270" r:id="rId11"/>
    <p:sldId id="288" r:id="rId12"/>
    <p:sldId id="277" r:id="rId13"/>
    <p:sldId id="29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2FCD29-E7E9-C3A6-343B-C991A0AA1288}" name="Cody Michael Bergman" initials="CB" userId="S::bergcm03@purdue.edu::2ca8d50a-165b-4a64-aad5-64933d5dda81" providerId="AD"/>
  <p188:author id="{28C59956-645F-13A4-C7CD-59A19296B99F}" name="Isaac Quinton Eberhard" initials="IE" userId="S::eberiq01@purdue.edu::bacdbf8d-def8-48a4-a621-4fca04d0b28e" providerId="AD"/>
  <p188:author id="{FB03E057-C628-4E37-CC77-1367CA4EB1F7}" name="Trevor L Lemert" initials="TL" userId="S::lemetl01@purdue.edu::66b1c383-430b-4aa2-b310-2363d0f5bae1" providerId="AD"/>
  <p188:author id="{D42D9F5C-DAF3-A3BA-90DE-7836686FF429}" name="Tyler J Likens" initials="TL" userId="S::liketj02@purdue.edu::85b4f665-bd5b-4ebb-b3f6-fe6b7a1b86f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2D0"/>
    <a:srgbClr val="00843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9FF6E-6F7B-4533-BB65-4DEDF6C08444}" v="6" dt="2025-12-10T15:30:11.799"/>
    <p1510:client id="{1016D689-CA2A-6CA7-2560-60E8D2E3406E}" v="2" dt="2025-12-10T01:56:09.345"/>
    <p1510:client id="{15E4C792-EAE7-642B-7F4A-35E7A7C8D180}" v="65" dt="2025-12-10T03:09:47.593"/>
    <p1510:client id="{2267AA28-3997-EA5A-9007-755F122514CD}" v="1" dt="2025-12-10T15:22:03.452"/>
    <p1510:client id="{27C385E2-A5B6-D745-AAA9-F925D1F721AC}" v="153" dt="2025-12-09T21:24:55.557"/>
    <p1510:client id="{2A9EBDBB-1FBD-97BC-C0E9-6A00B9B6ADDA}" v="82" dt="2025-12-10T04:33:44.061"/>
    <p1510:client id="{556CB93E-793D-1503-7982-CD6E0B62F5A3}" v="8" dt="2025-12-10T02:02:27.025"/>
    <p1510:client id="{83BD46CB-EA95-473C-B841-ED55745E2EDB}" v="10" dt="2025-12-10T18:45:08.283"/>
    <p1510:client id="{C80D6BAD-A6D3-7CB9-129C-49D08A30B4E8}" v="6" dt="2025-12-10T02:41:43.962"/>
    <p1510:client id="{CCE906A2-F0D9-3326-C970-2E6C5704BB18}" v="29" dt="2025-12-10T16:58:46.811"/>
    <p1510:client id="{EEE94AE8-3975-A736-E137-6A048B6AE375}" v="15" dt="2025-12-10T02:23:36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Romael Haque" userId="S::haque28@purdue.edu::0450f337-57ec-4356-af57-84652a1dd536" providerId="AD" clId="Web-{99BDC858-F301-AE23-0890-CE89277540DB}"/>
    <pc:docChg chg="modSld">
      <pc:chgData name="MD Romael Haque" userId="S::haque28@purdue.edu::0450f337-57ec-4356-af57-84652a1dd536" providerId="AD" clId="Web-{99BDC858-F301-AE23-0890-CE89277540DB}" dt="2025-12-08T17:17:20.620" v="3" actId="20577"/>
      <pc:docMkLst>
        <pc:docMk/>
      </pc:docMkLst>
      <pc:sldChg chg="modSp">
        <pc:chgData name="MD Romael Haque" userId="S::haque28@purdue.edu::0450f337-57ec-4356-af57-84652a1dd536" providerId="AD" clId="Web-{99BDC858-F301-AE23-0890-CE89277540DB}" dt="2025-12-08T17:17:20.620" v="3" actId="20577"/>
        <pc:sldMkLst>
          <pc:docMk/>
          <pc:sldMk cId="109857222" sldId="264"/>
        </pc:sldMkLst>
        <pc:spChg chg="mod">
          <ac:chgData name="MD Romael Haque" userId="S::haque28@purdue.edu::0450f337-57ec-4356-af57-84652a1dd536" providerId="AD" clId="Web-{99BDC858-F301-AE23-0890-CE89277540DB}" dt="2025-12-08T17:17:20.620" v="3" actId="20577"/>
          <ac:spMkLst>
            <pc:docMk/>
            <pc:sldMk cId="109857222" sldId="264"/>
            <ac:spMk id="3" creationId="{00000000-0000-0000-0000-000000000000}"/>
          </ac:spMkLst>
        </pc:spChg>
      </pc:sldChg>
    </pc:docChg>
  </pc:docChgLst>
  <pc:docChgLst>
    <pc:chgData name="Cody Michael Bergman" userId="S::bergcm03@purdue.edu::2ca8d50a-165b-4a64-aad5-64933d5dda81" providerId="AD" clId="Web-{CCE906A2-F0D9-3326-C970-2E6C5704BB18}"/>
    <pc:docChg chg="modSld">
      <pc:chgData name="Cody Michael Bergman" userId="S::bergcm03@purdue.edu::2ca8d50a-165b-4a64-aad5-64933d5dda81" providerId="AD" clId="Web-{CCE906A2-F0D9-3326-C970-2E6C5704BB18}" dt="2025-12-10T16:59:19.078" v="107" actId="20577"/>
      <pc:docMkLst>
        <pc:docMk/>
      </pc:docMkLst>
      <pc:sldChg chg="modSp">
        <pc:chgData name="Cody Michael Bergman" userId="S::bergcm03@purdue.edu::2ca8d50a-165b-4a64-aad5-64933d5dda81" providerId="AD" clId="Web-{CCE906A2-F0D9-3326-C970-2E6C5704BB18}" dt="2025-12-10T16:55:34.978" v="88"/>
        <pc:sldMkLst>
          <pc:docMk/>
          <pc:sldMk cId="1693275815" sldId="273"/>
        </pc:sldMkLst>
        <pc:graphicFrameChg chg="modGraphic">
          <ac:chgData name="Cody Michael Bergman" userId="S::bergcm03@purdue.edu::2ca8d50a-165b-4a64-aad5-64933d5dda81" providerId="AD" clId="Web-{CCE906A2-F0D9-3326-C970-2E6C5704BB18}" dt="2025-12-10T16:55:34.978" v="88"/>
          <ac:graphicFrameMkLst>
            <pc:docMk/>
            <pc:sldMk cId="1693275815" sldId="273"/>
            <ac:graphicFrameMk id="5" creationId="{39232028-9CAE-C6E7-BA89-0F30C311BD95}"/>
          </ac:graphicFrameMkLst>
        </pc:graphicFrameChg>
      </pc:sldChg>
      <pc:sldChg chg="modSp">
        <pc:chgData name="Cody Michael Bergman" userId="S::bergcm03@purdue.edu::2ca8d50a-165b-4a64-aad5-64933d5dda81" providerId="AD" clId="Web-{CCE906A2-F0D9-3326-C970-2E6C5704BB18}" dt="2025-12-10T16:56:47.934" v="99" actId="20577"/>
        <pc:sldMkLst>
          <pc:docMk/>
          <pc:sldMk cId="2710412710" sldId="274"/>
        </pc:sldMkLst>
        <pc:graphicFrameChg chg="modGraphic">
          <ac:chgData name="Cody Michael Bergman" userId="S::bergcm03@purdue.edu::2ca8d50a-165b-4a64-aad5-64933d5dda81" providerId="AD" clId="Web-{CCE906A2-F0D9-3326-C970-2E6C5704BB18}" dt="2025-12-10T16:56:47.934" v="99" actId="20577"/>
          <ac:graphicFrameMkLst>
            <pc:docMk/>
            <pc:sldMk cId="2710412710" sldId="274"/>
            <ac:graphicFrameMk id="9" creationId="{29D35BF1-3313-7617-CFCE-E7A4AC368C13}"/>
          </ac:graphicFrameMkLst>
        </pc:graphicFrameChg>
      </pc:sldChg>
      <pc:sldChg chg="modSp">
        <pc:chgData name="Cody Michael Bergman" userId="S::bergcm03@purdue.edu::2ca8d50a-165b-4a64-aad5-64933d5dda81" providerId="AD" clId="Web-{CCE906A2-F0D9-3326-C970-2E6C5704BB18}" dt="2025-12-10T16:48:43.390" v="54"/>
        <pc:sldMkLst>
          <pc:docMk/>
          <pc:sldMk cId="4104679781" sldId="295"/>
        </pc:sldMkLst>
        <pc:graphicFrameChg chg="modGraphic">
          <ac:chgData name="Cody Michael Bergman" userId="S::bergcm03@purdue.edu::2ca8d50a-165b-4a64-aad5-64933d5dda81" providerId="AD" clId="Web-{CCE906A2-F0D9-3326-C970-2E6C5704BB18}" dt="2025-12-10T16:48:43.390" v="54"/>
          <ac:graphicFrameMkLst>
            <pc:docMk/>
            <pc:sldMk cId="4104679781" sldId="295"/>
            <ac:graphicFrameMk id="4" creationId="{8EF44B41-A0F6-B1F3-CFA8-02A00556D37C}"/>
          </ac:graphicFrameMkLst>
        </pc:graphicFrameChg>
      </pc:sldChg>
    </pc:docChg>
  </pc:docChgLst>
  <pc:docChgLst>
    <pc:chgData name="Cody Michael Bergman" userId="S::bergcm03@purdue.edu::2ca8d50a-165b-4a64-aad5-64933d5dda81" providerId="AD" clId="Web-{387090EA-6DEE-6425-451E-0E835857BD8C}"/>
    <pc:docChg chg="modSld">
      <pc:chgData name="Cody Michael Bergman" userId="S::bergcm03@purdue.edu::2ca8d50a-165b-4a64-aad5-64933d5dda81" providerId="AD" clId="Web-{387090EA-6DEE-6425-451E-0E835857BD8C}" dt="2025-12-09T00:24:56.582" v="309"/>
      <pc:docMkLst>
        <pc:docMk/>
      </pc:docMkLst>
      <pc:sldChg chg="modSp modNotes">
        <pc:chgData name="Cody Michael Bergman" userId="S::bergcm03@purdue.edu::2ca8d50a-165b-4a64-aad5-64933d5dda81" providerId="AD" clId="Web-{387090EA-6DEE-6425-451E-0E835857BD8C}" dt="2025-12-08T23:26:35.693" v="305"/>
        <pc:sldMkLst>
          <pc:docMk/>
          <pc:sldMk cId="507611916" sldId="288"/>
        </pc:sldMkLst>
        <pc:spChg chg="mod">
          <ac:chgData name="Cody Michael Bergman" userId="S::bergcm03@purdue.edu::2ca8d50a-165b-4a64-aad5-64933d5dda81" providerId="AD" clId="Web-{387090EA-6DEE-6425-451E-0E835857BD8C}" dt="2025-12-08T23:17:23.740" v="208" actId="20577"/>
          <ac:spMkLst>
            <pc:docMk/>
            <pc:sldMk cId="507611916" sldId="288"/>
            <ac:spMk id="2" creationId="{14656DB8-4D0F-07BD-DE72-974F4D89C4AA}"/>
          </ac:spMkLst>
        </pc:spChg>
      </pc:sldChg>
      <pc:sldChg chg="addSp delSp modSp">
        <pc:chgData name="Cody Michael Bergman" userId="S::bergcm03@purdue.edu::2ca8d50a-165b-4a64-aad5-64933d5dda81" providerId="AD" clId="Web-{387090EA-6DEE-6425-451E-0E835857BD8C}" dt="2025-12-09T00:24:56.582" v="309"/>
        <pc:sldMkLst>
          <pc:docMk/>
          <pc:sldMk cId="4104679781" sldId="295"/>
        </pc:sldMkLst>
        <pc:spChg chg="del">
          <ac:chgData name="Cody Michael Bergman" userId="S::bergcm03@purdue.edu::2ca8d50a-165b-4a64-aad5-64933d5dda81" providerId="AD" clId="Web-{387090EA-6DEE-6425-451E-0E835857BD8C}" dt="2025-12-09T00:24:20.910" v="306"/>
          <ac:spMkLst>
            <pc:docMk/>
            <pc:sldMk cId="4104679781" sldId="295"/>
            <ac:spMk id="10" creationId="{61176263-A248-04B3-0950-941FC0D1C16B}"/>
          </ac:spMkLst>
        </pc:spChg>
        <pc:spChg chg="add">
          <ac:chgData name="Cody Michael Bergman" userId="S::bergcm03@purdue.edu::2ca8d50a-165b-4a64-aad5-64933d5dda81" providerId="AD" clId="Web-{387090EA-6DEE-6425-451E-0E835857BD8C}" dt="2025-12-09T00:24:56.582" v="309"/>
          <ac:spMkLst>
            <pc:docMk/>
            <pc:sldMk cId="4104679781" sldId="295"/>
            <ac:spMk id="41" creationId="{FF5D563A-CC46-C5EA-2B96-4F38E77C642F}"/>
          </ac:spMkLst>
        </pc:spChg>
        <pc:picChg chg="add mod ord">
          <ac:chgData name="Cody Michael Bergman" userId="S::bergcm03@purdue.edu::2ca8d50a-165b-4a64-aad5-64933d5dda81" providerId="AD" clId="Web-{387090EA-6DEE-6425-451E-0E835857BD8C}" dt="2025-12-09T00:24:20.910" v="306"/>
          <ac:picMkLst>
            <pc:docMk/>
            <pc:sldMk cId="4104679781" sldId="295"/>
            <ac:picMk id="39" creationId="{2EF574F1-BFC1-0274-E578-7AC7350C045A}"/>
          </ac:picMkLst>
        </pc:picChg>
        <pc:cxnChg chg="add del">
          <ac:chgData name="Cody Michael Bergman" userId="S::bergcm03@purdue.edu::2ca8d50a-165b-4a64-aad5-64933d5dda81" providerId="AD" clId="Web-{387090EA-6DEE-6425-451E-0E835857BD8C}" dt="2025-12-09T00:24:48.910" v="308"/>
          <ac:cxnSpMkLst>
            <pc:docMk/>
            <pc:sldMk cId="4104679781" sldId="295"/>
            <ac:cxnSpMk id="40" creationId="{2EFB5ED1-0363-9822-4392-C7935719269E}"/>
          </ac:cxnSpMkLst>
        </pc:cxnChg>
      </pc:sldChg>
    </pc:docChg>
  </pc:docChgLst>
  <pc:docChgLst>
    <pc:chgData name="Ethan Michael Byers" userId="S::byerem01@purdue.edu::263bb2f3-f93b-43de-9442-48e2276953bd" providerId="AD" clId="Web-{9F230730-6AFB-9C59-76DC-C2F1BD6FDDCE}"/>
    <pc:docChg chg="addSld delSld modSld sldOrd">
      <pc:chgData name="Ethan Michael Byers" userId="S::byerem01@purdue.edu::263bb2f3-f93b-43de-9442-48e2276953bd" providerId="AD" clId="Web-{9F230730-6AFB-9C59-76DC-C2F1BD6FDDCE}" dt="2025-12-09T01:11:26.192" v="377" actId="20577"/>
      <pc:docMkLst>
        <pc:docMk/>
      </pc:docMkLst>
      <pc:sldChg chg="ord">
        <pc:chgData name="Ethan Michael Byers" userId="S::byerem01@purdue.edu::263bb2f3-f93b-43de-9442-48e2276953bd" providerId="AD" clId="Web-{9F230730-6AFB-9C59-76DC-C2F1BD6FDDCE}" dt="2025-12-09T00:28:56.423" v="43"/>
        <pc:sldMkLst>
          <pc:docMk/>
          <pc:sldMk cId="1693275815" sldId="273"/>
        </pc:sldMkLst>
      </pc:sldChg>
      <pc:sldChg chg="new del">
        <pc:chgData name="Ethan Michael Byers" userId="S::byerem01@purdue.edu::263bb2f3-f93b-43de-9442-48e2276953bd" providerId="AD" clId="Web-{9F230730-6AFB-9C59-76DC-C2F1BD6FDDCE}" dt="2025-12-09T00:13:28.890" v="1"/>
        <pc:sldMkLst>
          <pc:docMk/>
          <pc:sldMk cId="4082075710" sldId="295"/>
        </pc:sldMkLst>
      </pc:sldChg>
      <pc:sldChg chg="addSp delSp modSp add ord replId">
        <pc:chgData name="Ethan Michael Byers" userId="S::byerem01@purdue.edu::263bb2f3-f93b-43de-9442-48e2276953bd" providerId="AD" clId="Web-{9F230730-6AFB-9C59-76DC-C2F1BD6FDDCE}" dt="2025-12-09T01:11:26.192" v="377" actId="20577"/>
        <pc:sldMkLst>
          <pc:docMk/>
          <pc:sldMk cId="4104679781" sldId="295"/>
        </pc:sldMkLst>
        <pc:spChg chg="mod">
          <ac:chgData name="Ethan Michael Byers" userId="S::byerem01@purdue.edu::263bb2f3-f93b-43de-9442-48e2276953bd" providerId="AD" clId="Web-{9F230730-6AFB-9C59-76DC-C2F1BD6FDDCE}" dt="2025-12-09T00:13:49.953" v="11" actId="20577"/>
          <ac:spMkLst>
            <pc:docMk/>
            <pc:sldMk cId="4104679781" sldId="295"/>
            <ac:spMk id="2" creationId="{312902B1-C979-1FE5-E419-45FE9703A040}"/>
          </ac:spMkLst>
        </pc:spChg>
        <pc:spChg chg="add mod">
          <ac:chgData name="Ethan Michael Byers" userId="S::byerem01@purdue.edu::263bb2f3-f93b-43de-9442-48e2276953bd" providerId="AD" clId="Web-{9F230730-6AFB-9C59-76DC-C2F1BD6FDDCE}" dt="2025-12-09T00:17:11.406" v="42" actId="20577"/>
          <ac:spMkLst>
            <pc:docMk/>
            <pc:sldMk cId="4104679781" sldId="295"/>
            <ac:spMk id="10" creationId="{61176263-A248-04B3-0950-941FC0D1C16B}"/>
          </ac:spMkLst>
        </pc:spChg>
        <pc:spChg chg="add mod">
          <ac:chgData name="Ethan Michael Byers" userId="S::byerem01@purdue.edu::263bb2f3-f93b-43de-9442-48e2276953bd" providerId="AD" clId="Web-{9F230730-6AFB-9C59-76DC-C2F1BD6FDDCE}" dt="2025-12-09T01:11:26.192" v="377" actId="20577"/>
          <ac:spMkLst>
            <pc:docMk/>
            <pc:sldMk cId="4104679781" sldId="295"/>
            <ac:spMk id="12" creationId="{46CEA354-8E07-72DD-C2B9-034F4257F932}"/>
          </ac:spMkLst>
        </pc:spChg>
        <pc:spChg chg="del">
          <ac:chgData name="Ethan Michael Byers" userId="S::byerem01@purdue.edu::263bb2f3-f93b-43de-9442-48e2276953bd" providerId="AD" clId="Web-{9F230730-6AFB-9C59-76DC-C2F1BD6FDDCE}" dt="2025-12-09T00:42:46.768" v="45"/>
          <ac:spMkLst>
            <pc:docMk/>
            <pc:sldMk cId="4104679781" sldId="295"/>
            <ac:spMk id="41" creationId="{FF5D563A-CC46-C5EA-2B96-4F38E77C642F}"/>
          </ac:spMkLst>
        </pc:spChg>
        <pc:graphicFrameChg chg="del">
          <ac:chgData name="Ethan Michael Byers" userId="S::byerem01@purdue.edu::263bb2f3-f93b-43de-9442-48e2276953bd" providerId="AD" clId="Web-{9F230730-6AFB-9C59-76DC-C2F1BD6FDDCE}" dt="2025-12-09T00:13:58.031" v="12"/>
          <ac:graphicFrameMkLst>
            <pc:docMk/>
            <pc:sldMk cId="4104679781" sldId="295"/>
            <ac:graphicFrameMk id="5" creationId="{80CF0218-F88D-9750-494F-404C67297DB2}"/>
          </ac:graphicFrameMkLst>
        </pc:graphicFrameChg>
        <pc:picChg chg="del mod">
          <ac:chgData name="Ethan Michael Byers" userId="S::byerem01@purdue.edu::263bb2f3-f93b-43de-9442-48e2276953bd" providerId="AD" clId="Web-{9F230730-6AFB-9C59-76DC-C2F1BD6FDDCE}" dt="2025-12-09T00:43:05.377" v="48"/>
          <ac:picMkLst>
            <pc:docMk/>
            <pc:sldMk cId="4104679781" sldId="295"/>
            <ac:picMk id="39" creationId="{2EF574F1-BFC1-0274-E578-7AC7350C045A}"/>
          </ac:picMkLst>
        </pc:picChg>
      </pc:sldChg>
    </pc:docChg>
  </pc:docChgLst>
  <pc:docChgLst>
    <pc:chgData name="Cody Michael Bergman" userId="S::bergcm03@purdue.edu::2ca8d50a-165b-4a64-aad5-64933d5dda81" providerId="AD" clId="Web-{7A747F80-87B6-2600-30E1-53BE59DB902A}"/>
    <pc:docChg chg="modSld">
      <pc:chgData name="Cody Michael Bergman" userId="S::bergcm03@purdue.edu::2ca8d50a-165b-4a64-aad5-64933d5dda81" providerId="AD" clId="Web-{7A747F80-87B6-2600-30E1-53BE59DB902A}" dt="2025-12-06T21:50:18.612" v="323" actId="20577"/>
      <pc:docMkLst>
        <pc:docMk/>
      </pc:docMkLst>
      <pc:sldChg chg="addSp delSp modSp">
        <pc:chgData name="Cody Michael Bergman" userId="S::bergcm03@purdue.edu::2ca8d50a-165b-4a64-aad5-64933d5dda81" providerId="AD" clId="Web-{7A747F80-87B6-2600-30E1-53BE59DB902A}" dt="2025-12-06T21:23:57.871" v="47"/>
        <pc:sldMkLst>
          <pc:docMk/>
          <pc:sldMk cId="507611916" sldId="288"/>
        </pc:sldMkLst>
        <pc:spChg chg="ord">
          <ac:chgData name="Cody Michael Bergman" userId="S::bergcm03@purdue.edu::2ca8d50a-165b-4a64-aad5-64933d5dda81" providerId="AD" clId="Web-{7A747F80-87B6-2600-30E1-53BE59DB902A}" dt="2025-12-06T21:23:56.934" v="46"/>
          <ac:spMkLst>
            <pc:docMk/>
            <pc:sldMk cId="507611916" sldId="288"/>
            <ac:spMk id="2" creationId="{14656DB8-4D0F-07BD-DE72-974F4D89C4AA}"/>
          </ac:spMkLst>
        </pc:spChg>
      </pc:sldChg>
    </pc:docChg>
  </pc:docChgLst>
  <pc:docChgLst>
    <pc:chgData name="Cody Michael Bergman" userId="S::bergcm03@purdue.edu::2ca8d50a-165b-4a64-aad5-64933d5dda81" providerId="AD" clId="Web-{AF80493A-112E-671D-3475-91B421223E1B}"/>
    <pc:docChg chg="addSld modSld">
      <pc:chgData name="Cody Michael Bergman" userId="S::bergcm03@purdue.edu::2ca8d50a-165b-4a64-aad5-64933d5dda81" providerId="AD" clId="Web-{AF80493A-112E-671D-3475-91B421223E1B}" dt="2025-12-06T21:15:51.475" v="28" actId="20577"/>
      <pc:docMkLst>
        <pc:docMk/>
      </pc:docMkLst>
      <pc:sldChg chg="addSp delSp modSp mod setBg">
        <pc:chgData name="Cody Michael Bergman" userId="S::bergcm03@purdue.edu::2ca8d50a-165b-4a64-aad5-64933d5dda81" providerId="AD" clId="Web-{AF80493A-112E-671D-3475-91B421223E1B}" dt="2025-12-06T21:15:14.178" v="18" actId="1076"/>
        <pc:sldMkLst>
          <pc:docMk/>
          <pc:sldMk cId="507611916" sldId="288"/>
        </pc:sldMkLst>
        <pc:spChg chg="mod">
          <ac:chgData name="Cody Michael Bergman" userId="S::bergcm03@purdue.edu::2ca8d50a-165b-4a64-aad5-64933d5dda81" providerId="AD" clId="Web-{AF80493A-112E-671D-3475-91B421223E1B}" dt="2025-12-06T21:14:33.521" v="14" actId="1076"/>
          <ac:spMkLst>
            <pc:docMk/>
            <pc:sldMk cId="507611916" sldId="288"/>
            <ac:spMk id="2" creationId="{14656DB8-4D0F-07BD-DE72-974F4D89C4AA}"/>
          </ac:spMkLst>
        </pc:spChg>
      </pc:sldChg>
    </pc:docChg>
  </pc:docChgLst>
  <pc:docChgLst>
    <pc:chgData name="Isaac Quinton Eberhard" userId="S::eberiq01@purdue.edu::bacdbf8d-def8-48a4-a621-4fca04d0b28e" providerId="AD" clId="Web-{15E4C792-EAE7-642B-7F4A-35E7A7C8D180}"/>
    <pc:docChg chg="modSld">
      <pc:chgData name="Isaac Quinton Eberhard" userId="S::eberiq01@purdue.edu::bacdbf8d-def8-48a4-a621-4fca04d0b28e" providerId="AD" clId="Web-{15E4C792-EAE7-642B-7F4A-35E7A7C8D180}" dt="2025-12-10T03:09:47.593" v="64"/>
      <pc:docMkLst>
        <pc:docMk/>
      </pc:docMkLst>
      <pc:sldChg chg="addSp delSp modSp delAnim">
        <pc:chgData name="Isaac Quinton Eberhard" userId="S::eberiq01@purdue.edu::bacdbf8d-def8-48a4-a621-4fca04d0b28e" providerId="AD" clId="Web-{15E4C792-EAE7-642B-7F4A-35E7A7C8D180}" dt="2025-12-10T03:09:47.593" v="64"/>
        <pc:sldMkLst>
          <pc:docMk/>
          <pc:sldMk cId="972353969" sldId="283"/>
        </pc:sldMkLst>
        <pc:spChg chg="add del mod">
          <ac:chgData name="Isaac Quinton Eberhard" userId="S::eberiq01@purdue.edu::bacdbf8d-def8-48a4-a621-4fca04d0b28e" providerId="AD" clId="Web-{15E4C792-EAE7-642B-7F4A-35E7A7C8D180}" dt="2025-12-10T02:52:14.222" v="49"/>
          <ac:spMkLst>
            <pc:docMk/>
            <pc:sldMk cId="972353969" sldId="283"/>
            <ac:spMk id="3" creationId="{1EF4E5E3-AB99-DF4B-97AD-EE818F40395D}"/>
          </ac:spMkLst>
        </pc:spChg>
        <pc:spChg chg="add del mod">
          <ac:chgData name="Isaac Quinton Eberhard" userId="S::eberiq01@purdue.edu::bacdbf8d-def8-48a4-a621-4fca04d0b28e" providerId="AD" clId="Web-{15E4C792-EAE7-642B-7F4A-35E7A7C8D180}" dt="2025-12-10T02:15:53.262" v="1"/>
          <ac:spMkLst>
            <pc:docMk/>
            <pc:sldMk cId="972353969" sldId="283"/>
            <ac:spMk id="4" creationId="{805253DB-7763-5C9C-5382-C38055890D07}"/>
          </ac:spMkLst>
        </pc:spChg>
        <pc:spChg chg="add mod">
          <ac:chgData name="Isaac Quinton Eberhard" userId="S::eberiq01@purdue.edu::bacdbf8d-def8-48a4-a621-4fca04d0b28e" providerId="AD" clId="Web-{15E4C792-EAE7-642B-7F4A-35E7A7C8D180}" dt="2025-12-10T03:09:47.593" v="64"/>
          <ac:spMkLst>
            <pc:docMk/>
            <pc:sldMk cId="972353969" sldId="283"/>
            <ac:spMk id="8" creationId="{B3AAE1B7-8E7A-FDDA-41BD-21C0D617357D}"/>
          </ac:spMkLst>
        </pc:spChg>
        <pc:picChg chg="del">
          <ac:chgData name="Isaac Quinton Eberhard" userId="S::eberiq01@purdue.edu::bacdbf8d-def8-48a4-a621-4fca04d0b28e" providerId="AD" clId="Web-{15E4C792-EAE7-642B-7F4A-35E7A7C8D180}" dt="2025-12-10T02:15:38.762" v="0"/>
          <ac:picMkLst>
            <pc:docMk/>
            <pc:sldMk cId="972353969" sldId="283"/>
            <ac:picMk id="2" creationId="{4213C0B4-28FC-CF34-B006-807CADF8BE15}"/>
          </ac:picMkLst>
        </pc:picChg>
        <pc:picChg chg="add del mod ord">
          <ac:chgData name="Isaac Quinton Eberhard" userId="S::eberiq01@purdue.edu::bacdbf8d-def8-48a4-a621-4fca04d0b28e" providerId="AD" clId="Web-{15E4C792-EAE7-642B-7F4A-35E7A7C8D180}" dt="2025-12-10T03:09:47.593" v="64"/>
          <ac:picMkLst>
            <pc:docMk/>
            <pc:sldMk cId="972353969" sldId="283"/>
            <ac:picMk id="4" creationId="{6B025989-2BD3-83DA-519C-8310051DE6E9}"/>
          </ac:picMkLst>
        </pc:picChg>
        <pc:picChg chg="add mod ord">
          <ac:chgData name="Isaac Quinton Eberhard" userId="S::eberiq01@purdue.edu::bacdbf8d-def8-48a4-a621-4fca04d0b28e" providerId="AD" clId="Web-{15E4C792-EAE7-642B-7F4A-35E7A7C8D180}" dt="2025-12-10T02:16:23.340" v="10" actId="1076"/>
          <ac:picMkLst>
            <pc:docMk/>
            <pc:sldMk cId="972353969" sldId="283"/>
            <ac:picMk id="6" creationId="{95524A42-1095-123D-8BEB-1FD30A37FCCB}"/>
          </ac:picMkLst>
        </pc:picChg>
        <pc:picChg chg="del">
          <ac:chgData name="Isaac Quinton Eberhard" userId="S::eberiq01@purdue.edu::bacdbf8d-def8-48a4-a621-4fca04d0b28e" providerId="AD" clId="Web-{15E4C792-EAE7-642B-7F4A-35E7A7C8D180}" dt="2025-12-10T02:50:52.737" v="48"/>
          <ac:picMkLst>
            <pc:docMk/>
            <pc:sldMk cId="972353969" sldId="283"/>
            <ac:picMk id="7" creationId="{01D9D3E6-4C27-3660-CC82-55789D598C87}"/>
          </ac:picMkLst>
        </pc:picChg>
      </pc:sldChg>
      <pc:sldChg chg="addSp delSp modSp delAnim">
        <pc:chgData name="Isaac Quinton Eberhard" userId="S::eberiq01@purdue.edu::bacdbf8d-def8-48a4-a621-4fca04d0b28e" providerId="AD" clId="Web-{15E4C792-EAE7-642B-7F4A-35E7A7C8D180}" dt="2025-12-10T03:09:42.265" v="63" actId="1076"/>
        <pc:sldMkLst>
          <pc:docMk/>
          <pc:sldMk cId="1391826038" sldId="286"/>
        </pc:sldMkLst>
        <pc:spChg chg="del">
          <ac:chgData name="Isaac Quinton Eberhard" userId="S::eberiq01@purdue.edu::bacdbf8d-def8-48a4-a621-4fca04d0b28e" providerId="AD" clId="Web-{15E4C792-EAE7-642B-7F4A-35E7A7C8D180}" dt="2025-12-10T02:37:56.265" v="23"/>
          <ac:spMkLst>
            <pc:docMk/>
            <pc:sldMk cId="1391826038" sldId="286"/>
            <ac:spMk id="3" creationId="{33D2FB09-A1B5-A54B-56E1-54D6C83A4FB6}"/>
          </ac:spMkLst>
        </pc:spChg>
        <pc:spChg chg="add del mod">
          <ac:chgData name="Isaac Quinton Eberhard" userId="S::eberiq01@purdue.edu::bacdbf8d-def8-48a4-a621-4fca04d0b28e" providerId="AD" clId="Web-{15E4C792-EAE7-642B-7F4A-35E7A7C8D180}" dt="2025-12-10T02:50:12.065" v="38"/>
          <ac:spMkLst>
            <pc:docMk/>
            <pc:sldMk cId="1391826038" sldId="286"/>
            <ac:spMk id="3" creationId="{C13AB6CE-B82F-745B-1BC4-5377143772CF}"/>
          </ac:spMkLst>
        </pc:spChg>
        <pc:spChg chg="add del mod">
          <ac:chgData name="Isaac Quinton Eberhard" userId="S::eberiq01@purdue.edu::bacdbf8d-def8-48a4-a621-4fca04d0b28e" providerId="AD" clId="Web-{15E4C792-EAE7-642B-7F4A-35E7A7C8D180}" dt="2025-12-10T02:33:48.193" v="12"/>
          <ac:spMkLst>
            <pc:docMk/>
            <pc:sldMk cId="1391826038" sldId="286"/>
            <ac:spMk id="4" creationId="{2E16CAA7-1444-3FAD-520A-433E0A1CFEB5}"/>
          </ac:spMkLst>
        </pc:spChg>
        <pc:spChg chg="mod">
          <ac:chgData name="Isaac Quinton Eberhard" userId="S::eberiq01@purdue.edu::bacdbf8d-def8-48a4-a621-4fca04d0b28e" providerId="AD" clId="Web-{15E4C792-EAE7-642B-7F4A-35E7A7C8D180}" dt="2025-12-10T02:34:12.615" v="22" actId="1076"/>
          <ac:spMkLst>
            <pc:docMk/>
            <pc:sldMk cId="1391826038" sldId="286"/>
            <ac:spMk id="5" creationId="{2DCA361D-2A7A-619C-8C24-5E4166DE34E6}"/>
          </ac:spMkLst>
        </pc:spChg>
        <pc:spChg chg="add del mod">
          <ac:chgData name="Isaac Quinton Eberhard" userId="S::eberiq01@purdue.edu::bacdbf8d-def8-48a4-a621-4fca04d0b28e" providerId="AD" clId="Web-{15E4C792-EAE7-642B-7F4A-35E7A7C8D180}" dt="2025-12-10T02:46:44.309" v="35"/>
          <ac:spMkLst>
            <pc:docMk/>
            <pc:sldMk cId="1391826038" sldId="286"/>
            <ac:spMk id="6" creationId="{A686AC33-1F86-0684-5C72-1C25DC176A59}"/>
          </ac:spMkLst>
        </pc:spChg>
        <pc:spChg chg="add mod">
          <ac:chgData name="Isaac Quinton Eberhard" userId="S::eberiq01@purdue.edu::bacdbf8d-def8-48a4-a621-4fca04d0b28e" providerId="AD" clId="Web-{15E4C792-EAE7-642B-7F4A-35E7A7C8D180}" dt="2025-12-10T03:02:49.773" v="58"/>
          <ac:spMkLst>
            <pc:docMk/>
            <pc:sldMk cId="1391826038" sldId="286"/>
            <ac:spMk id="9" creationId="{5518BED2-C219-8CBA-6BE3-36B3AD6EA1F5}"/>
          </ac:spMkLst>
        </pc:spChg>
        <pc:picChg chg="del">
          <ac:chgData name="Isaac Quinton Eberhard" userId="S::eberiq01@purdue.edu::bacdbf8d-def8-48a4-a621-4fca04d0b28e" providerId="AD" clId="Web-{15E4C792-EAE7-642B-7F4A-35E7A7C8D180}" dt="2025-12-10T02:33:23.162" v="11"/>
          <ac:picMkLst>
            <pc:docMk/>
            <pc:sldMk cId="1391826038" sldId="286"/>
            <ac:picMk id="2" creationId="{503F4E87-D246-E5F0-2E68-921CF32B8EE3}"/>
          </ac:picMkLst>
        </pc:picChg>
        <pc:picChg chg="add del mod ord">
          <ac:chgData name="Isaac Quinton Eberhard" userId="S::eberiq01@purdue.edu::bacdbf8d-def8-48a4-a621-4fca04d0b28e" providerId="AD" clId="Web-{15E4C792-EAE7-642B-7F4A-35E7A7C8D180}" dt="2025-12-10T02:46:29.591" v="34"/>
          <ac:picMkLst>
            <pc:docMk/>
            <pc:sldMk cId="1391826038" sldId="286"/>
            <ac:picMk id="2" creationId="{DC04BAA2-35C8-E3CE-2E42-CFB24FAA646F}"/>
          </ac:picMkLst>
        </pc:picChg>
        <pc:picChg chg="add del mod ord">
          <ac:chgData name="Isaac Quinton Eberhard" userId="S::eberiq01@purdue.edu::bacdbf8d-def8-48a4-a621-4fca04d0b28e" providerId="AD" clId="Web-{15E4C792-EAE7-642B-7F4A-35E7A7C8D180}" dt="2025-12-10T03:02:49.773" v="58"/>
          <ac:picMkLst>
            <pc:docMk/>
            <pc:sldMk cId="1391826038" sldId="286"/>
            <ac:picMk id="4" creationId="{1D437509-7D1E-7E6A-44A9-53AC8495B9E9}"/>
          </ac:picMkLst>
        </pc:picChg>
        <pc:picChg chg="add mod ord">
          <ac:chgData name="Isaac Quinton Eberhard" userId="S::eberiq01@purdue.edu::bacdbf8d-def8-48a4-a621-4fca04d0b28e" providerId="AD" clId="Web-{15E4C792-EAE7-642B-7F4A-35E7A7C8D180}" dt="2025-12-10T02:34:08.271" v="21" actId="14100"/>
          <ac:picMkLst>
            <pc:docMk/>
            <pc:sldMk cId="1391826038" sldId="286"/>
            <ac:picMk id="6" creationId="{50B65D3B-B614-5669-FB20-B6B79A7C50FE}"/>
          </ac:picMkLst>
        </pc:picChg>
        <pc:picChg chg="add del mod ord">
          <ac:chgData name="Isaac Quinton Eberhard" userId="S::eberiq01@purdue.edu::bacdbf8d-def8-48a4-a621-4fca04d0b28e" providerId="AD" clId="Web-{15E4C792-EAE7-642B-7F4A-35E7A7C8D180}" dt="2025-12-10T02:48:59.143" v="37"/>
          <ac:picMkLst>
            <pc:docMk/>
            <pc:sldMk cId="1391826038" sldId="286"/>
            <ac:picMk id="8" creationId="{915A5643-F3D3-FBFE-9DB1-161525729F4C}"/>
          </ac:picMkLst>
        </pc:picChg>
        <pc:picChg chg="mod">
          <ac:chgData name="Isaac Quinton Eberhard" userId="S::eberiq01@purdue.edu::bacdbf8d-def8-48a4-a621-4fca04d0b28e" providerId="AD" clId="Web-{15E4C792-EAE7-642B-7F4A-35E7A7C8D180}" dt="2025-12-10T03:09:42.265" v="63" actId="1076"/>
          <ac:picMkLst>
            <pc:docMk/>
            <pc:sldMk cId="1391826038" sldId="286"/>
            <ac:picMk id="10" creationId="{F11C45D6-7E38-4C09-9A52-40FF1EC36EDD}"/>
          </ac:picMkLst>
        </pc:picChg>
      </pc:sldChg>
    </pc:docChg>
  </pc:docChgLst>
  <pc:docChgLst>
    <pc:chgData name="Isaac Quinton Eberhard" userId="S::eberiq01@purdue.edu::bacdbf8d-def8-48a4-a621-4fca04d0b28e" providerId="AD" clId="Web-{556CB93E-793D-1503-7982-CD6E0B62F5A3}"/>
    <pc:docChg chg="modSld">
      <pc:chgData name="Isaac Quinton Eberhard" userId="S::eberiq01@purdue.edu::bacdbf8d-def8-48a4-a621-4fca04d0b28e" providerId="AD" clId="Web-{556CB93E-793D-1503-7982-CD6E0B62F5A3}" dt="2025-12-10T02:02:27.025" v="7" actId="14100"/>
      <pc:docMkLst>
        <pc:docMk/>
      </pc:docMkLst>
      <pc:sldChg chg="addSp delSp modSp">
        <pc:chgData name="Isaac Quinton Eberhard" userId="S::eberiq01@purdue.edu::bacdbf8d-def8-48a4-a621-4fca04d0b28e" providerId="AD" clId="Web-{556CB93E-793D-1503-7982-CD6E0B62F5A3}" dt="2025-12-10T02:02:27.025" v="7" actId="14100"/>
        <pc:sldMkLst>
          <pc:docMk/>
          <pc:sldMk cId="972353969" sldId="283"/>
        </pc:sldMkLst>
        <pc:spChg chg="del">
          <ac:chgData name="Isaac Quinton Eberhard" userId="S::eberiq01@purdue.edu::bacdbf8d-def8-48a4-a621-4fca04d0b28e" providerId="AD" clId="Web-{556CB93E-793D-1503-7982-CD6E0B62F5A3}" dt="2025-12-10T02:02:04.525" v="0"/>
          <ac:spMkLst>
            <pc:docMk/>
            <pc:sldMk cId="972353969" sldId="283"/>
            <ac:spMk id="4" creationId="{3ECB9CFC-EBE9-C04F-CB52-994593E26122}"/>
          </ac:spMkLst>
        </pc:spChg>
        <pc:picChg chg="add mod ord">
          <ac:chgData name="Isaac Quinton Eberhard" userId="S::eberiq01@purdue.edu::bacdbf8d-def8-48a4-a621-4fca04d0b28e" providerId="AD" clId="Web-{556CB93E-793D-1503-7982-CD6E0B62F5A3}" dt="2025-12-10T02:02:27.025" v="7" actId="14100"/>
          <ac:picMkLst>
            <pc:docMk/>
            <pc:sldMk cId="972353969" sldId="283"/>
            <ac:picMk id="2" creationId="{4213C0B4-28FC-CF34-B006-807CADF8BE15}"/>
          </ac:picMkLst>
        </pc:picChg>
      </pc:sldChg>
    </pc:docChg>
  </pc:docChgLst>
  <pc:docChgLst>
    <pc:chgData name="Tyler J Likens" userId="85b4f665-bd5b-4ebb-b3f6-fe6b7a1b86fd" providerId="ADAL" clId="{B8EE67C8-05B9-5E1F-BFBD-EB6D26FC4D49}"/>
    <pc:docChg chg="undo custSel addSld delSld modSld">
      <pc:chgData name="Tyler J Likens" userId="85b4f665-bd5b-4ebb-b3f6-fe6b7a1b86fd" providerId="ADAL" clId="{B8EE67C8-05B9-5E1F-BFBD-EB6D26FC4D49}" dt="2025-12-09T21:24:55.557" v="203" actId="113"/>
      <pc:docMkLst>
        <pc:docMk/>
      </pc:docMkLst>
      <pc:sldChg chg="addSp modSp mod modAnim">
        <pc:chgData name="Tyler J Likens" userId="85b4f665-bd5b-4ebb-b3f6-fe6b7a1b86fd" providerId="ADAL" clId="{B8EE67C8-05B9-5E1F-BFBD-EB6D26FC4D49}" dt="2025-12-09T01:08:05.334" v="68"/>
        <pc:sldMkLst>
          <pc:docMk/>
          <pc:sldMk cId="0" sldId="256"/>
        </pc:sldMkLst>
        <pc:spChg chg="mod">
          <ac:chgData name="Tyler J Likens" userId="85b4f665-bd5b-4ebb-b3f6-fe6b7a1b86fd" providerId="ADAL" clId="{B8EE67C8-05B9-5E1F-BFBD-EB6D26FC4D49}" dt="2025-12-08T17:18:38.745" v="0" actId="14100"/>
          <ac:spMkLst>
            <pc:docMk/>
            <pc:sldMk cId="0" sldId="256"/>
            <ac:spMk id="18" creationId="{00000000-0000-0000-0000-000000000000}"/>
          </ac:spMkLst>
        </pc:spChg>
        <pc:picChg chg="add mod">
          <ac:chgData name="Tyler J Likens" userId="85b4f665-bd5b-4ebb-b3f6-fe6b7a1b86fd" providerId="ADAL" clId="{B8EE67C8-05B9-5E1F-BFBD-EB6D26FC4D49}" dt="2025-12-09T00:42:31.962" v="56" actId="1076"/>
          <ac:picMkLst>
            <pc:docMk/>
            <pc:sldMk cId="0" sldId="256"/>
            <ac:picMk id="21" creationId="{38105D36-E9AB-D974-5054-BEF21F9B23D8}"/>
          </ac:picMkLst>
        </pc:picChg>
      </pc:sldChg>
      <pc:sldChg chg="modSp">
        <pc:chgData name="Tyler J Likens" userId="85b4f665-bd5b-4ebb-b3f6-fe6b7a1b86fd" providerId="ADAL" clId="{B8EE67C8-05B9-5E1F-BFBD-EB6D26FC4D49}" dt="2025-12-09T20:41:29.432" v="158" actId="113"/>
        <pc:sldMkLst>
          <pc:docMk/>
          <pc:sldMk cId="1693275815" sldId="273"/>
        </pc:sldMkLst>
        <pc:graphicFrameChg chg="mod">
          <ac:chgData name="Tyler J Likens" userId="85b4f665-bd5b-4ebb-b3f6-fe6b7a1b86fd" providerId="ADAL" clId="{B8EE67C8-05B9-5E1F-BFBD-EB6D26FC4D49}" dt="2025-12-09T20:41:29.432" v="158" actId="113"/>
          <ac:graphicFrameMkLst>
            <pc:docMk/>
            <pc:sldMk cId="1693275815" sldId="273"/>
            <ac:graphicFrameMk id="5" creationId="{39232028-9CAE-C6E7-BA89-0F30C311BD95}"/>
          </ac:graphicFrameMkLst>
        </pc:graphicFrameChg>
      </pc:sldChg>
      <pc:sldChg chg="addSp delSp modSp mod setBg">
        <pc:chgData name="Tyler J Likens" userId="85b4f665-bd5b-4ebb-b3f6-fe6b7a1b86fd" providerId="ADAL" clId="{B8EE67C8-05B9-5E1F-BFBD-EB6D26FC4D49}" dt="2025-12-09T20:42:12.259" v="173" actId="1076"/>
        <pc:sldMkLst>
          <pc:docMk/>
          <pc:sldMk cId="2710412710" sldId="274"/>
        </pc:sldMkLst>
        <pc:spChg chg="add del mod">
          <ac:chgData name="Tyler J Likens" userId="85b4f665-bd5b-4ebb-b3f6-fe6b7a1b86fd" providerId="ADAL" clId="{B8EE67C8-05B9-5E1F-BFBD-EB6D26FC4D49}" dt="2025-12-09T20:42:12.259" v="173" actId="1076"/>
          <ac:spMkLst>
            <pc:docMk/>
            <pc:sldMk cId="2710412710" sldId="274"/>
            <ac:spMk id="2" creationId="{2D89D88E-DBDF-A6B7-AD50-57ACB3A5C079}"/>
          </ac:spMkLst>
        </pc:spChg>
        <pc:spChg chg="del">
          <ac:chgData name="Tyler J Likens" userId="85b4f665-bd5b-4ebb-b3f6-fe6b7a1b86fd" providerId="ADAL" clId="{B8EE67C8-05B9-5E1F-BFBD-EB6D26FC4D49}" dt="2025-12-09T20:30:52.382" v="74" actId="12084"/>
          <ac:spMkLst>
            <pc:docMk/>
            <pc:sldMk cId="2710412710" sldId="274"/>
            <ac:spMk id="3" creationId="{DDA8F5F7-B72B-4DEB-2317-14E4AD618821}"/>
          </ac:spMkLst>
        </pc:spChg>
        <pc:spChg chg="del">
          <ac:chgData name="Tyler J Likens" userId="85b4f665-bd5b-4ebb-b3f6-fe6b7a1b86fd" providerId="ADAL" clId="{B8EE67C8-05B9-5E1F-BFBD-EB6D26FC4D49}" dt="2025-12-09T20:31:24.802" v="81" actId="12084"/>
          <ac:spMkLst>
            <pc:docMk/>
            <pc:sldMk cId="2710412710" sldId="274"/>
            <ac:spMk id="4" creationId="{32257C0D-B617-3F2B-8F22-041EDD2CEAAE}"/>
          </ac:spMkLst>
        </pc:spChg>
        <pc:spChg chg="mod">
          <ac:chgData name="Tyler J Likens" userId="85b4f665-bd5b-4ebb-b3f6-fe6b7a1b86fd" providerId="ADAL" clId="{B8EE67C8-05B9-5E1F-BFBD-EB6D26FC4D49}" dt="2025-12-09T20:35:32.952" v="110" actId="207"/>
          <ac:spMkLst>
            <pc:docMk/>
            <pc:sldMk cId="2710412710" sldId="274"/>
            <ac:spMk id="6" creationId="{C28DB448-33DF-96DE-3BB8-09191583A1A5}"/>
          </ac:spMkLst>
        </pc:spChg>
        <pc:spChg chg="mod">
          <ac:chgData name="Tyler J Likens" userId="85b4f665-bd5b-4ebb-b3f6-fe6b7a1b86fd" providerId="ADAL" clId="{B8EE67C8-05B9-5E1F-BFBD-EB6D26FC4D49}" dt="2025-12-09T20:39:55.200" v="149" actId="14100"/>
          <ac:spMkLst>
            <pc:docMk/>
            <pc:sldMk cId="2710412710" sldId="274"/>
            <ac:spMk id="8" creationId="{E652CF06-72F4-BB0C-6388-1ECC153C477F}"/>
          </ac:spMkLst>
        </pc:spChg>
        <pc:spChg chg="add del mod">
          <ac:chgData name="Tyler J Likens" userId="85b4f665-bd5b-4ebb-b3f6-fe6b7a1b86fd" providerId="ADAL" clId="{B8EE67C8-05B9-5E1F-BFBD-EB6D26FC4D49}" dt="2025-12-09T00:10:50.898" v="10" actId="478"/>
          <ac:spMkLst>
            <pc:docMk/>
            <pc:sldMk cId="2710412710" sldId="274"/>
            <ac:spMk id="9" creationId="{F2DA544D-3090-2C71-F6D1-F546097B5D34}"/>
          </ac:spMkLst>
        </pc:spChg>
        <pc:spChg chg="add del mod">
          <ac:chgData name="Tyler J Likens" userId="85b4f665-bd5b-4ebb-b3f6-fe6b7a1b86fd" providerId="ADAL" clId="{B8EE67C8-05B9-5E1F-BFBD-EB6D26FC4D49}" dt="2025-12-09T20:39:51.142" v="148"/>
          <ac:spMkLst>
            <pc:docMk/>
            <pc:sldMk cId="2710412710" sldId="274"/>
            <ac:spMk id="11" creationId="{42691957-18D2-845A-CAF6-C20951E57E55}"/>
          </ac:spMkLst>
        </pc:spChg>
        <pc:graphicFrameChg chg="add del modGraphic">
          <ac:chgData name="Tyler J Likens" userId="85b4f665-bd5b-4ebb-b3f6-fe6b7a1b86fd" providerId="ADAL" clId="{B8EE67C8-05B9-5E1F-BFBD-EB6D26FC4D49}" dt="2025-12-09T20:30:46.363" v="73" actId="478"/>
          <ac:graphicFrameMkLst>
            <pc:docMk/>
            <pc:sldMk cId="2710412710" sldId="274"/>
            <ac:graphicFrameMk id="5" creationId="{7FD7227F-68BA-0F51-DA0D-DC5527E93FC8}"/>
          </ac:graphicFrameMkLst>
        </pc:graphicFrameChg>
        <pc:graphicFrameChg chg="add mod modGraphic">
          <ac:chgData name="Tyler J Likens" userId="85b4f665-bd5b-4ebb-b3f6-fe6b7a1b86fd" providerId="ADAL" clId="{B8EE67C8-05B9-5E1F-BFBD-EB6D26FC4D49}" dt="2025-12-09T20:41:55.820" v="168" actId="113"/>
          <ac:graphicFrameMkLst>
            <pc:docMk/>
            <pc:sldMk cId="2710412710" sldId="274"/>
            <ac:graphicFrameMk id="9" creationId="{29D35BF1-3313-7617-CFCE-E7A4AC368C13}"/>
          </ac:graphicFrameMkLst>
        </pc:graphicFrameChg>
        <pc:graphicFrameChg chg="add mod modGraphic">
          <ac:chgData name="Tyler J Likens" userId="85b4f665-bd5b-4ebb-b3f6-fe6b7a1b86fd" providerId="ADAL" clId="{B8EE67C8-05B9-5E1F-BFBD-EB6D26FC4D49}" dt="2025-12-09T20:41:58.747" v="169" actId="113"/>
          <ac:graphicFrameMkLst>
            <pc:docMk/>
            <pc:sldMk cId="2710412710" sldId="274"/>
            <ac:graphicFrameMk id="10" creationId="{DDC7B8D1-C909-D62F-9D2C-6C6914A3E461}"/>
          </ac:graphicFrameMkLst>
        </pc:graphicFrameChg>
      </pc:sldChg>
      <pc:sldChg chg="modSp">
        <pc:chgData name="Tyler J Likens" userId="85b4f665-bd5b-4ebb-b3f6-fe6b7a1b86fd" providerId="ADAL" clId="{B8EE67C8-05B9-5E1F-BFBD-EB6D26FC4D49}" dt="2025-12-09T00:59:55.531" v="61" actId="113"/>
        <pc:sldMkLst>
          <pc:docMk/>
          <pc:sldMk cId="4185065138" sldId="277"/>
        </pc:sldMkLst>
        <pc:graphicFrameChg chg="mod">
          <ac:chgData name="Tyler J Likens" userId="85b4f665-bd5b-4ebb-b3f6-fe6b7a1b86fd" providerId="ADAL" clId="{B8EE67C8-05B9-5E1F-BFBD-EB6D26FC4D49}" dt="2025-12-09T00:59:55.531" v="61" actId="113"/>
          <ac:graphicFrameMkLst>
            <pc:docMk/>
            <pc:sldMk cId="4185065138" sldId="277"/>
            <ac:graphicFrameMk id="4" creationId="{C70EFEE0-039A-A6B7-3332-16796D1CAD20}"/>
          </ac:graphicFrameMkLst>
        </pc:graphicFrameChg>
      </pc:sldChg>
      <pc:sldChg chg="del setBg">
        <pc:chgData name="Tyler J Likens" userId="85b4f665-bd5b-4ebb-b3f6-fe6b7a1b86fd" providerId="ADAL" clId="{B8EE67C8-05B9-5E1F-BFBD-EB6D26FC4D49}" dt="2025-12-09T01:09:47.425" v="69" actId="2696"/>
        <pc:sldMkLst>
          <pc:docMk/>
          <pc:sldMk cId="3855781301" sldId="280"/>
        </pc:sldMkLst>
      </pc:sldChg>
      <pc:sldChg chg="delSp modSp mod">
        <pc:chgData name="Tyler J Likens" userId="85b4f665-bd5b-4ebb-b3f6-fe6b7a1b86fd" providerId="ADAL" clId="{B8EE67C8-05B9-5E1F-BFBD-EB6D26FC4D49}" dt="2025-12-09T00:09:07.215" v="4" actId="478"/>
        <pc:sldMkLst>
          <pc:docMk/>
          <pc:sldMk cId="2778642673" sldId="284"/>
        </pc:sldMkLst>
        <pc:graphicFrameChg chg="del mod">
          <ac:chgData name="Tyler J Likens" userId="85b4f665-bd5b-4ebb-b3f6-fe6b7a1b86fd" providerId="ADAL" clId="{B8EE67C8-05B9-5E1F-BFBD-EB6D26FC4D49}" dt="2025-12-09T00:09:07.215" v="4" actId="478"/>
          <ac:graphicFrameMkLst>
            <pc:docMk/>
            <pc:sldMk cId="2778642673" sldId="284"/>
            <ac:graphicFrameMk id="3" creationId="{BF8D1E0A-F991-516C-CC7B-CA82D536C7C5}"/>
          </ac:graphicFrameMkLst>
        </pc:graphicFrameChg>
      </pc:sldChg>
      <pc:sldChg chg="modSp del mod">
        <pc:chgData name="Tyler J Likens" userId="85b4f665-bd5b-4ebb-b3f6-fe6b7a1b86fd" providerId="ADAL" clId="{B8EE67C8-05B9-5E1F-BFBD-EB6D26FC4D49}" dt="2025-12-09T01:38:57.148" v="71" actId="2696"/>
        <pc:sldMkLst>
          <pc:docMk/>
          <pc:sldMk cId="1355747617" sldId="290"/>
        </pc:sldMkLst>
        <pc:spChg chg="mod">
          <ac:chgData name="Tyler J Likens" userId="85b4f665-bd5b-4ebb-b3f6-fe6b7a1b86fd" providerId="ADAL" clId="{B8EE67C8-05B9-5E1F-BFBD-EB6D26FC4D49}" dt="2025-12-09T00:11:07.408" v="37" actId="20577"/>
          <ac:spMkLst>
            <pc:docMk/>
            <pc:sldMk cId="1355747617" sldId="290"/>
            <ac:spMk id="2" creationId="{2D33ACFA-42E8-A1B0-7AD0-5CCA4423F576}"/>
          </ac:spMkLst>
        </pc:spChg>
      </pc:sldChg>
      <pc:sldChg chg="setBg">
        <pc:chgData name="Tyler J Likens" userId="85b4f665-bd5b-4ebb-b3f6-fe6b7a1b86fd" providerId="ADAL" clId="{B8EE67C8-05B9-5E1F-BFBD-EB6D26FC4D49}" dt="2025-12-09T00:11:53.305" v="39"/>
        <pc:sldMkLst>
          <pc:docMk/>
          <pc:sldMk cId="4040504892" sldId="293"/>
        </pc:sldMkLst>
      </pc:sldChg>
      <pc:sldChg chg="setBg">
        <pc:chgData name="Tyler J Likens" userId="85b4f665-bd5b-4ebb-b3f6-fe6b7a1b86fd" providerId="ADAL" clId="{B8EE67C8-05B9-5E1F-BFBD-EB6D26FC4D49}" dt="2025-12-09T00:12:05.194" v="41"/>
        <pc:sldMkLst>
          <pc:docMk/>
          <pc:sldMk cId="3388377027" sldId="294"/>
        </pc:sldMkLst>
      </pc:sldChg>
      <pc:sldChg chg="addSp delSp modSp mod">
        <pc:chgData name="Tyler J Likens" userId="85b4f665-bd5b-4ebb-b3f6-fe6b7a1b86fd" providerId="ADAL" clId="{B8EE67C8-05B9-5E1F-BFBD-EB6D26FC4D49}" dt="2025-12-09T21:24:55.557" v="203" actId="113"/>
        <pc:sldMkLst>
          <pc:docMk/>
          <pc:sldMk cId="4104679781" sldId="295"/>
        </pc:sldMkLst>
        <pc:spChg chg="add del">
          <ac:chgData name="Tyler J Likens" userId="85b4f665-bd5b-4ebb-b3f6-fe6b7a1b86fd" providerId="ADAL" clId="{B8EE67C8-05B9-5E1F-BFBD-EB6D26FC4D49}" dt="2025-12-09T20:42:44.728" v="176" actId="12084"/>
          <ac:spMkLst>
            <pc:docMk/>
            <pc:sldMk cId="4104679781" sldId="295"/>
            <ac:spMk id="12" creationId="{46CEA354-8E07-72DD-C2B9-034F4257F932}"/>
          </ac:spMkLst>
        </pc:spChg>
        <pc:graphicFrameChg chg="add mod">
          <ac:chgData name="Tyler J Likens" userId="85b4f665-bd5b-4ebb-b3f6-fe6b7a1b86fd" providerId="ADAL" clId="{B8EE67C8-05B9-5E1F-BFBD-EB6D26FC4D49}" dt="2025-12-09T20:42:39.488" v="175" actId="12084"/>
          <ac:graphicFrameMkLst>
            <pc:docMk/>
            <pc:sldMk cId="4104679781" sldId="295"/>
            <ac:graphicFrameMk id="3" creationId="{33E24C40-5D7B-D015-B9D9-1DFA93880516}"/>
          </ac:graphicFrameMkLst>
        </pc:graphicFrameChg>
        <pc:graphicFrameChg chg="add mod">
          <ac:chgData name="Tyler J Likens" userId="85b4f665-bd5b-4ebb-b3f6-fe6b7a1b86fd" providerId="ADAL" clId="{B8EE67C8-05B9-5E1F-BFBD-EB6D26FC4D49}" dt="2025-12-09T21:24:55.557" v="203" actId="113"/>
          <ac:graphicFrameMkLst>
            <pc:docMk/>
            <pc:sldMk cId="4104679781" sldId="295"/>
            <ac:graphicFrameMk id="4" creationId="{8EF44B41-A0F6-B1F3-CFA8-02A00556D37C}"/>
          </ac:graphicFrameMkLst>
        </pc:graphicFrameChg>
        <pc:picChg chg="add mod">
          <ac:chgData name="Tyler J Likens" userId="85b4f665-bd5b-4ebb-b3f6-fe6b7a1b86fd" providerId="ADAL" clId="{B8EE67C8-05B9-5E1F-BFBD-EB6D26FC4D49}" dt="2025-12-09T00:33:29.779" v="49" actId="1076"/>
          <ac:picMkLst>
            <pc:docMk/>
            <pc:sldMk cId="4104679781" sldId="295"/>
            <ac:picMk id="4" creationId="{63355F46-A3E5-CBA1-79F6-243362E06476}"/>
          </ac:picMkLst>
        </pc:picChg>
      </pc:sldChg>
      <pc:sldChg chg="new del">
        <pc:chgData name="Tyler J Likens" userId="85b4f665-bd5b-4ebb-b3f6-fe6b7a1b86fd" providerId="ADAL" clId="{B8EE67C8-05B9-5E1F-BFBD-EB6D26FC4D49}" dt="2025-12-09T00:16:02.956" v="43" actId="2696"/>
        <pc:sldMkLst>
          <pc:docMk/>
          <pc:sldMk cId="2559691582" sldId="296"/>
        </pc:sldMkLst>
      </pc:sldChg>
      <pc:sldChg chg="delSp modSp new del mod">
        <pc:chgData name="Tyler J Likens" userId="85b4f665-bd5b-4ebb-b3f6-fe6b7a1b86fd" providerId="ADAL" clId="{B8EE67C8-05B9-5E1F-BFBD-EB6D26FC4D49}" dt="2025-12-09T01:09:56.051" v="70" actId="2696"/>
        <pc:sldMkLst>
          <pc:docMk/>
          <pc:sldMk cId="1007739873" sldId="297"/>
        </pc:sldMkLst>
        <pc:spChg chg="del">
          <ac:chgData name="Tyler J Likens" userId="85b4f665-bd5b-4ebb-b3f6-fe6b7a1b86fd" providerId="ADAL" clId="{B8EE67C8-05B9-5E1F-BFBD-EB6D26FC4D49}" dt="2025-12-09T01:05:55.509" v="65" actId="478"/>
          <ac:spMkLst>
            <pc:docMk/>
            <pc:sldMk cId="1007739873" sldId="297"/>
            <ac:spMk id="2" creationId="{5E82C0D9-9730-410C-BEC8-9FC6E129838E}"/>
          </ac:spMkLst>
        </pc:spChg>
        <pc:spChg chg="mod">
          <ac:chgData name="Tyler J Likens" userId="85b4f665-bd5b-4ebb-b3f6-fe6b7a1b86fd" providerId="ADAL" clId="{B8EE67C8-05B9-5E1F-BFBD-EB6D26FC4D49}" dt="2025-12-09T01:06:02.054" v="66" actId="1076"/>
          <ac:spMkLst>
            <pc:docMk/>
            <pc:sldMk cId="1007739873" sldId="297"/>
            <ac:spMk id="3" creationId="{3283D9DF-5C0C-EB83-C2E8-044A7C2882C4}"/>
          </ac:spMkLst>
        </pc:spChg>
      </pc:sldChg>
    </pc:docChg>
  </pc:docChgLst>
  <pc:docChgLst>
    <pc:chgData name="Cody Michael Bergman" userId="S::bergcm03@purdue.edu::2ca8d50a-165b-4a64-aad5-64933d5dda81" providerId="AD" clId="Web-{9127662E-38C5-56A7-D0F9-1FD32C416AF6}"/>
    <pc:docChg chg="addSld delSld modSld">
      <pc:chgData name="Cody Michael Bergman" userId="S::bergcm03@purdue.edu::2ca8d50a-165b-4a64-aad5-64933d5dda81" providerId="AD" clId="Web-{9127662E-38C5-56A7-D0F9-1FD32C416AF6}" dt="2025-12-02T01:36:33.556" v="72"/>
      <pc:docMkLst>
        <pc:docMk/>
      </pc:docMkLst>
      <pc:sldChg chg="new mod setBg">
        <pc:chgData name="Cody Michael Bergman" userId="S::bergcm03@purdue.edu::2ca8d50a-165b-4a64-aad5-64933d5dda81" providerId="AD" clId="Web-{9127662E-38C5-56A7-D0F9-1FD32C416AF6}" dt="2025-12-02T01:35:03.869" v="10"/>
        <pc:sldMkLst>
          <pc:docMk/>
          <pc:sldMk cId="1693275815" sldId="273"/>
        </pc:sldMkLst>
      </pc:sldChg>
      <pc:sldChg chg="add replId">
        <pc:chgData name="Cody Michael Bergman" userId="S::bergcm03@purdue.edu::2ca8d50a-165b-4a64-aad5-64933d5dda81" providerId="AD" clId="Web-{9127662E-38C5-56A7-D0F9-1FD32C416AF6}" dt="2025-12-02T01:35:16.197" v="15"/>
        <pc:sldMkLst>
          <pc:docMk/>
          <pc:sldMk cId="2710412710" sldId="274"/>
        </pc:sldMkLst>
      </pc:sldChg>
      <pc:sldChg chg="add replId">
        <pc:chgData name="Cody Michael Bergman" userId="S::bergcm03@purdue.edu::2ca8d50a-165b-4a64-aad5-64933d5dda81" providerId="AD" clId="Web-{9127662E-38C5-56A7-D0F9-1FD32C416AF6}" dt="2025-12-02T01:35:21.338" v="18"/>
        <pc:sldMkLst>
          <pc:docMk/>
          <pc:sldMk cId="4185065138" sldId="277"/>
        </pc:sldMkLst>
      </pc:sldChg>
    </pc:docChg>
  </pc:docChgLst>
  <pc:docChgLst>
    <pc:chgData name="Cody Michael Bergman" userId="S::bergcm03@purdue.edu::2ca8d50a-165b-4a64-aad5-64933d5dda81" providerId="AD" clId="Web-{88B3B65E-8F8B-DB39-330A-559C19F1E265}"/>
    <pc:docChg chg="mod addSld delSld modSld">
      <pc:chgData name="Cody Michael Bergman" userId="S::bergcm03@purdue.edu::2ca8d50a-165b-4a64-aad5-64933d5dda81" providerId="AD" clId="Web-{88B3B65E-8F8B-DB39-330A-559C19F1E265}" dt="2025-12-04T18:13:48.885" v="882" actId="20577"/>
      <pc:docMkLst>
        <pc:docMk/>
      </pc:docMkLst>
      <pc:sldChg chg="delSp modSp add">
        <pc:chgData name="Cody Michael Bergman" userId="S::bergcm03@purdue.edu::2ca8d50a-165b-4a64-aad5-64933d5dda81" providerId="AD" clId="Web-{88B3B65E-8F8B-DB39-330A-559C19F1E265}" dt="2025-12-04T15:12:49.197" v="14" actId="1076"/>
        <pc:sldMkLst>
          <pc:docMk/>
          <pc:sldMk cId="2706968258" sldId="270"/>
        </pc:sldMkLst>
        <pc:spChg chg="mod">
          <ac:chgData name="Cody Michael Bergman" userId="S::bergcm03@purdue.edu::2ca8d50a-165b-4a64-aad5-64933d5dda81" providerId="AD" clId="Web-{88B3B65E-8F8B-DB39-330A-559C19F1E265}" dt="2025-12-04T15:12:12.320" v="4" actId="20577"/>
          <ac:spMkLst>
            <pc:docMk/>
            <pc:sldMk cId="2706968258" sldId="270"/>
            <ac:spMk id="2" creationId="{DCADE5BA-FAD3-2E96-54D5-66AA9AE72A14}"/>
          </ac:spMkLst>
        </pc:spChg>
      </pc:sldChg>
      <pc:sldChg chg="addSp modSp">
        <pc:chgData name="Cody Michael Bergman" userId="S::bergcm03@purdue.edu::2ca8d50a-165b-4a64-aad5-64933d5dda81" providerId="AD" clId="Web-{88B3B65E-8F8B-DB39-330A-559C19F1E265}" dt="2025-12-04T17:16:39.934" v="64"/>
        <pc:sldMkLst>
          <pc:docMk/>
          <pc:sldMk cId="4185065138" sldId="277"/>
        </pc:sldMkLst>
        <pc:graphicFrameChg chg="add">
          <ac:chgData name="Cody Michael Bergman" userId="S::bergcm03@purdue.edu::2ca8d50a-165b-4a64-aad5-64933d5dda81" providerId="AD" clId="Web-{88B3B65E-8F8B-DB39-330A-559C19F1E265}" dt="2025-12-04T17:16:39.934" v="64"/>
          <ac:graphicFrameMkLst>
            <pc:docMk/>
            <pc:sldMk cId="4185065138" sldId="277"/>
            <ac:graphicFrameMk id="4" creationId="{C70EFEE0-039A-A6B7-3332-16796D1CAD20}"/>
          </ac:graphicFrameMkLst>
        </pc:graphicFrameChg>
      </pc:sldChg>
    </pc:docChg>
  </pc:docChgLst>
  <pc:docChgLst>
    <pc:chgData name="Tyler J Likens" userId="S::liketj02@purdue.edu::85b4f665-bd5b-4ebb-b3f6-fe6b7a1b86fd" providerId="AD" clId="Web-{3AA7C1A9-1790-E37A-0877-6442EB14B5CF}"/>
    <pc:docChg chg="mod addSld delSld modSld">
      <pc:chgData name="Tyler J Likens" userId="S::liketj02@purdue.edu::85b4f665-bd5b-4ebb-b3f6-fe6b7a1b86fd" providerId="AD" clId="Web-{3AA7C1A9-1790-E37A-0877-6442EB14B5CF}" dt="2025-12-05T20:24:30.169" v="85"/>
      <pc:docMkLst>
        <pc:docMk/>
      </pc:docMkLst>
      <pc:sldChg chg="modSp modTransition">
        <pc:chgData name="Tyler J Likens" userId="S::liketj02@purdue.edu::85b4f665-bd5b-4ebb-b3f6-fe6b7a1b86fd" providerId="AD" clId="Web-{3AA7C1A9-1790-E37A-0877-6442EB14B5CF}" dt="2025-12-05T19:56:48.072" v="38" actId="20577"/>
        <pc:sldMkLst>
          <pc:docMk/>
          <pc:sldMk cId="109857222" sldId="264"/>
        </pc:sldMkLst>
        <pc:spChg chg="mod">
          <ac:chgData name="Tyler J Likens" userId="S::liketj02@purdue.edu::85b4f665-bd5b-4ebb-b3f6-fe6b7a1b86fd" providerId="AD" clId="Web-{3AA7C1A9-1790-E37A-0877-6442EB14B5CF}" dt="2025-12-05T19:56:48.072" v="38" actId="20577"/>
          <ac:spMkLst>
            <pc:docMk/>
            <pc:sldMk cId="109857222" sldId="264"/>
            <ac:spMk id="2" creationId="{00000000-0000-0000-0000-000000000000}"/>
          </ac:spMkLst>
        </pc:spChg>
      </pc:sldChg>
      <pc:sldChg chg="modSp new mod setBg">
        <pc:chgData name="Tyler J Likens" userId="S::liketj02@purdue.edu::85b4f665-bd5b-4ebb-b3f6-fe6b7a1b86fd" providerId="AD" clId="Web-{3AA7C1A9-1790-E37A-0877-6442EB14B5CF}" dt="2025-12-05T19:59:26.439" v="82"/>
        <pc:sldMkLst>
          <pc:docMk/>
          <pc:sldMk cId="507611916" sldId="288"/>
        </pc:sldMkLst>
        <pc:spChg chg="mod">
          <ac:chgData name="Tyler J Likens" userId="S::liketj02@purdue.edu::85b4f665-bd5b-4ebb-b3f6-fe6b7a1b86fd" providerId="AD" clId="Web-{3AA7C1A9-1790-E37A-0877-6442EB14B5CF}" dt="2025-12-05T19:59:18.954" v="81" actId="20577"/>
          <ac:spMkLst>
            <pc:docMk/>
            <pc:sldMk cId="507611916" sldId="288"/>
            <ac:spMk id="2" creationId="{14656DB8-4D0F-07BD-DE72-974F4D89C4AA}"/>
          </ac:spMkLst>
        </pc:spChg>
      </pc:sldChg>
      <pc:sldChg chg="add mod setBg">
        <pc:chgData name="Tyler J Likens" userId="S::liketj02@purdue.edu::85b4f665-bd5b-4ebb-b3f6-fe6b7a1b86fd" providerId="AD" clId="Web-{3AA7C1A9-1790-E37A-0877-6442EB14B5CF}" dt="2025-12-05T20:24:30.169" v="85"/>
        <pc:sldMkLst>
          <pc:docMk/>
          <pc:sldMk cId="1761806191" sldId="289"/>
        </pc:sldMkLst>
      </pc:sldChg>
    </pc:docChg>
  </pc:docChgLst>
  <pc:docChgLst>
    <pc:chgData name="Isaac Quinton Eberhard" userId="S::eberiq01@purdue.edu::bacdbf8d-def8-48a4-a621-4fca04d0b28e" providerId="AD" clId="Web-{303A7349-A6E2-5AB6-BA8D-7DCC857FEA15}"/>
    <pc:docChg chg="modSld">
      <pc:chgData name="Isaac Quinton Eberhard" userId="S::eberiq01@purdue.edu::bacdbf8d-def8-48a4-a621-4fca04d0b28e" providerId="AD" clId="Web-{303A7349-A6E2-5AB6-BA8D-7DCC857FEA15}" dt="2025-12-07T12:31:58.928" v="10" actId="1076"/>
      <pc:docMkLst>
        <pc:docMk/>
      </pc:docMkLst>
      <pc:sldChg chg="addSp delSp modSp">
        <pc:chgData name="Isaac Quinton Eberhard" userId="S::eberiq01@purdue.edu::bacdbf8d-def8-48a4-a621-4fca04d0b28e" providerId="AD" clId="Web-{303A7349-A6E2-5AB6-BA8D-7DCC857FEA15}" dt="2025-12-07T12:31:58.928" v="10" actId="1076"/>
        <pc:sldMkLst>
          <pc:docMk/>
          <pc:sldMk cId="972353969" sldId="283"/>
        </pc:sldMkLst>
        <pc:spChg chg="mod">
          <ac:chgData name="Isaac Quinton Eberhard" userId="S::eberiq01@purdue.edu::bacdbf8d-def8-48a4-a621-4fca04d0b28e" providerId="AD" clId="Web-{303A7349-A6E2-5AB6-BA8D-7DCC857FEA15}" dt="2025-12-07T12:31:58.928" v="10" actId="1076"/>
          <ac:spMkLst>
            <pc:docMk/>
            <pc:sldMk cId="972353969" sldId="283"/>
            <ac:spMk id="5" creationId="{4A09AAC8-F05C-110F-0C0F-F5A4B16D1D68}"/>
          </ac:spMkLst>
        </pc:spChg>
      </pc:sldChg>
    </pc:docChg>
  </pc:docChgLst>
  <pc:docChgLst>
    <pc:chgData name="Cody Michael Bergman" userId="S::bergcm03@purdue.edu::2ca8d50a-165b-4a64-aad5-64933d5dda81" providerId="AD" clId="Web-{7911771E-0796-8F0E-03A5-56752AB70F05}"/>
    <pc:docChg chg="modSld">
      <pc:chgData name="Cody Michael Bergman" userId="S::bergcm03@purdue.edu::2ca8d50a-165b-4a64-aad5-64933d5dda81" providerId="AD" clId="Web-{7911771E-0796-8F0E-03A5-56752AB70F05}" dt="2025-12-06T21:17:51.496" v="22" actId="1076"/>
      <pc:docMkLst>
        <pc:docMk/>
      </pc:docMkLst>
    </pc:docChg>
  </pc:docChgLst>
  <pc:docChgLst>
    <pc:chgData name="Isaac Quinton Eberhard" userId="S::eberiq01@purdue.edu::bacdbf8d-def8-48a4-a621-4fca04d0b28e" providerId="AD" clId="Web-{92F50623-69A7-ABC8-91D4-87B9715115CB}"/>
    <pc:docChg chg="mod addSld delSld modSld sldOrd">
      <pc:chgData name="Isaac Quinton Eberhard" userId="S::eberiq01@purdue.edu::bacdbf8d-def8-48a4-a621-4fca04d0b28e" providerId="AD" clId="Web-{92F50623-69A7-ABC8-91D4-87B9715115CB}" dt="2025-12-06T13:35:32.868" v="1372" actId="1076"/>
      <pc:docMkLst>
        <pc:docMk/>
      </pc:docMkLst>
      <pc:sldChg chg="addSp delSp modSp">
        <pc:chgData name="Isaac Quinton Eberhard" userId="S::eberiq01@purdue.edu::bacdbf8d-def8-48a4-a621-4fca04d0b28e" providerId="AD" clId="Web-{92F50623-69A7-ABC8-91D4-87B9715115CB}" dt="2025-12-05T01:45:44.587" v="22" actId="1076"/>
        <pc:sldMkLst>
          <pc:docMk/>
          <pc:sldMk cId="109857222" sldId="264"/>
        </pc:sldMkLst>
        <pc:spChg chg="mod">
          <ac:chgData name="Isaac Quinton Eberhard" userId="S::eberiq01@purdue.edu::bacdbf8d-def8-48a4-a621-4fca04d0b28e" providerId="AD" clId="Web-{92F50623-69A7-ABC8-91D4-87B9715115CB}" dt="2025-12-05T01:45:38.275" v="20" actId="1076"/>
          <ac:spMkLst>
            <pc:docMk/>
            <pc:sldMk cId="109857222" sldId="264"/>
            <ac:spMk id="2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5T01:45:44.587" v="22" actId="1076"/>
          <ac:spMkLst>
            <pc:docMk/>
            <pc:sldMk cId="109857222" sldId="264"/>
            <ac:spMk id="3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5T01:45:38.275" v="21" actId="1076"/>
          <ac:spMkLst>
            <pc:docMk/>
            <pc:sldMk cId="109857222" sldId="264"/>
            <ac:spMk id="4" creationId="{774647DC-C0C7-2FCB-1EBE-89D242E12EC8}"/>
          </ac:spMkLst>
        </pc:spChg>
      </pc:sldChg>
      <pc:sldChg chg="ord">
        <pc:chgData name="Isaac Quinton Eberhard" userId="S::eberiq01@purdue.edu::bacdbf8d-def8-48a4-a621-4fca04d0b28e" providerId="AD" clId="Web-{92F50623-69A7-ABC8-91D4-87B9715115CB}" dt="2025-12-05T02:09:15.612" v="383"/>
        <pc:sldMkLst>
          <pc:docMk/>
          <pc:sldMk cId="2706968258" sldId="270"/>
        </pc:sldMkLst>
      </pc:sldChg>
      <pc:sldChg chg="addSp delSp modSp mod ord setBg modNotes">
        <pc:chgData name="Isaac Quinton Eberhard" userId="S::eberiq01@purdue.edu::bacdbf8d-def8-48a4-a621-4fca04d0b28e" providerId="AD" clId="Web-{92F50623-69A7-ABC8-91D4-87B9715115CB}" dt="2025-12-05T17:38:25.308" v="737"/>
        <pc:sldMkLst>
          <pc:docMk/>
          <pc:sldMk cId="2710412710" sldId="274"/>
        </pc:sldMkLst>
        <pc:spChg chg="add mod ord">
          <ac:chgData name="Isaac Quinton Eberhard" userId="S::eberiq01@purdue.edu::bacdbf8d-def8-48a4-a621-4fca04d0b28e" providerId="AD" clId="Web-{92F50623-69A7-ABC8-91D4-87B9715115CB}" dt="2025-12-05T02:19:51.377" v="557" actId="14100"/>
          <ac:spMkLst>
            <pc:docMk/>
            <pc:sldMk cId="2710412710" sldId="274"/>
            <ac:spMk id="6" creationId="{C28DB448-33DF-96DE-3BB8-09191583A1A5}"/>
          </ac:spMkLst>
        </pc:spChg>
        <pc:spChg chg="add mod ord">
          <ac:chgData name="Isaac Quinton Eberhard" userId="S::eberiq01@purdue.edu::bacdbf8d-def8-48a4-a621-4fca04d0b28e" providerId="AD" clId="Web-{92F50623-69A7-ABC8-91D4-87B9715115CB}" dt="2025-12-05T02:19:37.908" v="552"/>
          <ac:spMkLst>
            <pc:docMk/>
            <pc:sldMk cId="2710412710" sldId="274"/>
            <ac:spMk id="7" creationId="{DC26DF39-E237-EFD0-BF5F-34A2BC96B86C}"/>
          </ac:spMkLst>
        </pc:spChg>
        <pc:spChg chg="add del mod ord">
          <ac:chgData name="Isaac Quinton Eberhard" userId="S::eberiq01@purdue.edu::bacdbf8d-def8-48a4-a621-4fca04d0b28e" providerId="AD" clId="Web-{92F50623-69A7-ABC8-91D4-87B9715115CB}" dt="2025-12-05T02:19:51.174" v="556"/>
          <ac:spMkLst>
            <pc:docMk/>
            <pc:sldMk cId="2710412710" sldId="274"/>
            <ac:spMk id="8" creationId="{E652CF06-72F4-BB0C-6388-1ECC153C477F}"/>
          </ac:spMkLst>
        </pc:spChg>
      </pc:sldChg>
      <pc:sldChg chg="modSp add replId modNotes">
        <pc:chgData name="Isaac Quinton Eberhard" userId="S::eberiq01@purdue.edu::bacdbf8d-def8-48a4-a621-4fca04d0b28e" providerId="AD" clId="Web-{92F50623-69A7-ABC8-91D4-87B9715115CB}" dt="2025-12-05T17:37:08.306" v="717"/>
        <pc:sldMkLst>
          <pc:docMk/>
          <pc:sldMk cId="972353969" sldId="283"/>
        </pc:sldMkLst>
        <pc:spChg chg="mod">
          <ac:chgData name="Isaac Quinton Eberhard" userId="S::eberiq01@purdue.edu::bacdbf8d-def8-48a4-a621-4fca04d0b28e" providerId="AD" clId="Web-{92F50623-69A7-ABC8-91D4-87B9715115CB}" dt="2025-12-05T02:09:37.722" v="388" actId="20577"/>
          <ac:spMkLst>
            <pc:docMk/>
            <pc:sldMk cId="972353969" sldId="283"/>
            <ac:spMk id="5" creationId="{4A09AAC8-F05C-110F-0C0F-F5A4B16D1D68}"/>
          </ac:spMkLst>
        </pc:spChg>
      </pc:sldChg>
      <pc:sldChg chg="addSp delSp modSp">
        <pc:chgData name="Isaac Quinton Eberhard" userId="S::eberiq01@purdue.edu::bacdbf8d-def8-48a4-a621-4fca04d0b28e" providerId="AD" clId="Web-{92F50623-69A7-ABC8-91D4-87B9715115CB}" dt="2025-12-06T13:35:32.868" v="1372" actId="1076"/>
        <pc:sldMkLst>
          <pc:docMk/>
          <pc:sldMk cId="1761806191" sldId="289"/>
        </pc:sldMkLst>
        <pc:spChg chg="mod">
          <ac:chgData name="Isaac Quinton Eberhard" userId="S::eberiq01@purdue.edu::bacdbf8d-def8-48a4-a621-4fca04d0b28e" providerId="AD" clId="Web-{92F50623-69A7-ABC8-91D4-87B9715115CB}" dt="2025-12-06T13:35:32.399" v="1346" actId="1076"/>
          <ac:spMkLst>
            <pc:docMk/>
            <pc:sldMk cId="1761806191" sldId="289"/>
            <ac:spMk id="32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415" v="1347" actId="1076"/>
          <ac:spMkLst>
            <pc:docMk/>
            <pc:sldMk cId="1761806191" sldId="289"/>
            <ac:spMk id="33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446" v="1348" actId="1076"/>
          <ac:spMkLst>
            <pc:docMk/>
            <pc:sldMk cId="1761806191" sldId="289"/>
            <ac:spMk id="34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462" v="1349" actId="1076"/>
          <ac:spMkLst>
            <pc:docMk/>
            <pc:sldMk cId="1761806191" sldId="289"/>
            <ac:spMk id="35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478" v="1350" actId="1076"/>
          <ac:spMkLst>
            <pc:docMk/>
            <pc:sldMk cId="1761806191" sldId="289"/>
            <ac:spMk id="36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493" v="1351" actId="1076"/>
          <ac:spMkLst>
            <pc:docMk/>
            <pc:sldMk cId="1761806191" sldId="289"/>
            <ac:spMk id="37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509" v="1352" actId="1076"/>
          <ac:spMkLst>
            <pc:docMk/>
            <pc:sldMk cId="1761806191" sldId="289"/>
            <ac:spMk id="41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524" v="1353" actId="1076"/>
          <ac:spMkLst>
            <pc:docMk/>
            <pc:sldMk cId="1761806191" sldId="289"/>
            <ac:spMk id="42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540" v="1354" actId="1076"/>
          <ac:spMkLst>
            <pc:docMk/>
            <pc:sldMk cId="1761806191" sldId="289"/>
            <ac:spMk id="43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556" v="1355" actId="1076"/>
          <ac:spMkLst>
            <pc:docMk/>
            <pc:sldMk cId="1761806191" sldId="289"/>
            <ac:spMk id="44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587" v="1356" actId="1076"/>
          <ac:spMkLst>
            <pc:docMk/>
            <pc:sldMk cId="1761806191" sldId="289"/>
            <ac:spMk id="45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603" v="1357" actId="1076"/>
          <ac:spMkLst>
            <pc:docMk/>
            <pc:sldMk cId="1761806191" sldId="289"/>
            <ac:spMk id="46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618" v="1358" actId="1076"/>
          <ac:spMkLst>
            <pc:docMk/>
            <pc:sldMk cId="1761806191" sldId="289"/>
            <ac:spMk id="47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634" v="1359" actId="1076"/>
          <ac:spMkLst>
            <pc:docMk/>
            <pc:sldMk cId="1761806191" sldId="289"/>
            <ac:spMk id="48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649" v="1360" actId="1076"/>
          <ac:spMkLst>
            <pc:docMk/>
            <pc:sldMk cId="1761806191" sldId="289"/>
            <ac:spMk id="49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665" v="1361" actId="1076"/>
          <ac:spMkLst>
            <pc:docMk/>
            <pc:sldMk cId="1761806191" sldId="289"/>
            <ac:spMk id="50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696" v="1362" actId="1076"/>
          <ac:spMkLst>
            <pc:docMk/>
            <pc:sldMk cId="1761806191" sldId="289"/>
            <ac:spMk id="51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712" v="1363" actId="1076"/>
          <ac:spMkLst>
            <pc:docMk/>
            <pc:sldMk cId="1761806191" sldId="289"/>
            <ac:spMk id="52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728" v="1364" actId="1076"/>
          <ac:spMkLst>
            <pc:docMk/>
            <pc:sldMk cId="1761806191" sldId="289"/>
            <ac:spMk id="53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743" v="1365" actId="1076"/>
          <ac:spMkLst>
            <pc:docMk/>
            <pc:sldMk cId="1761806191" sldId="289"/>
            <ac:spMk id="54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759" v="1366" actId="1076"/>
          <ac:spMkLst>
            <pc:docMk/>
            <pc:sldMk cId="1761806191" sldId="289"/>
            <ac:spMk id="55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774" v="1367" actId="1076"/>
          <ac:spMkLst>
            <pc:docMk/>
            <pc:sldMk cId="1761806191" sldId="289"/>
            <ac:spMk id="56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790" v="1368" actId="1076"/>
          <ac:spMkLst>
            <pc:docMk/>
            <pc:sldMk cId="1761806191" sldId="289"/>
            <ac:spMk id="57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806" v="1369" actId="1076"/>
          <ac:spMkLst>
            <pc:docMk/>
            <pc:sldMk cId="1761806191" sldId="289"/>
            <ac:spMk id="58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837" v="1370" actId="1076"/>
          <ac:spMkLst>
            <pc:docMk/>
            <pc:sldMk cId="1761806191" sldId="289"/>
            <ac:spMk id="59" creationId="{00000000-0000-0000-0000-000000000000}"/>
          </ac:spMkLst>
        </pc:spChg>
        <pc:spChg chg="add del mod">
          <ac:chgData name="Isaac Quinton Eberhard" userId="S::eberiq01@purdue.edu::bacdbf8d-def8-48a4-a621-4fca04d0b28e" providerId="AD" clId="Web-{92F50623-69A7-ABC8-91D4-87B9715115CB}" dt="2025-12-06T13:35:32.853" v="1371" actId="1076"/>
          <ac:spMkLst>
            <pc:docMk/>
            <pc:sldMk cId="1761806191" sldId="289"/>
            <ac:spMk id="60" creationId="{00000000-0000-0000-0000-000000000000}"/>
          </ac:spMkLst>
        </pc:spChg>
        <pc:spChg chg="mod">
          <ac:chgData name="Isaac Quinton Eberhard" userId="S::eberiq01@purdue.edu::bacdbf8d-def8-48a4-a621-4fca04d0b28e" providerId="AD" clId="Web-{92F50623-69A7-ABC8-91D4-87B9715115CB}" dt="2025-12-06T13:35:32.868" v="1372" actId="1076"/>
          <ac:spMkLst>
            <pc:docMk/>
            <pc:sldMk cId="1761806191" sldId="289"/>
            <ac:spMk id="61" creationId="{00000000-0000-0000-0000-000000000000}"/>
          </ac:spMkLst>
        </pc:spChg>
        <pc:grpChg chg="mod">
          <ac:chgData name="Isaac Quinton Eberhard" userId="S::eberiq01@purdue.edu::bacdbf8d-def8-48a4-a621-4fca04d0b28e" providerId="AD" clId="Web-{92F50623-69A7-ABC8-91D4-87B9715115CB}" dt="2025-12-06T13:35:32.228" v="1337" actId="1076"/>
          <ac:grpSpMkLst>
            <pc:docMk/>
            <pc:sldMk cId="1761806191" sldId="289"/>
            <ac:grpSpMk id="2" creationId="{00000000-0000-0000-0000-000000000000}"/>
          </ac:grpSpMkLst>
        </pc:grpChg>
        <pc:grpChg chg="mod">
          <ac:chgData name="Isaac Quinton Eberhard" userId="S::eberiq01@purdue.edu::bacdbf8d-def8-48a4-a621-4fca04d0b28e" providerId="AD" clId="Web-{92F50623-69A7-ABC8-91D4-87B9715115CB}" dt="2025-12-06T13:35:32.243" v="1338" actId="1076"/>
          <ac:grpSpMkLst>
            <pc:docMk/>
            <pc:sldMk cId="1761806191" sldId="289"/>
            <ac:grpSpMk id="5" creationId="{00000000-0000-0000-0000-000000000000}"/>
          </ac:grpSpMkLst>
        </pc:grpChg>
        <pc:grpChg chg="mod">
          <ac:chgData name="Isaac Quinton Eberhard" userId="S::eberiq01@purdue.edu::bacdbf8d-def8-48a4-a621-4fca04d0b28e" providerId="AD" clId="Web-{92F50623-69A7-ABC8-91D4-87B9715115CB}" dt="2025-12-06T13:35:32.259" v="1339" actId="1076"/>
          <ac:grpSpMkLst>
            <pc:docMk/>
            <pc:sldMk cId="1761806191" sldId="289"/>
            <ac:grpSpMk id="8" creationId="{00000000-0000-0000-0000-000000000000}"/>
          </ac:grpSpMkLst>
        </pc:grpChg>
        <pc:grpChg chg="mod">
          <ac:chgData name="Isaac Quinton Eberhard" userId="S::eberiq01@purdue.edu::bacdbf8d-def8-48a4-a621-4fca04d0b28e" providerId="AD" clId="Web-{92F50623-69A7-ABC8-91D4-87B9715115CB}" dt="2025-12-06T13:35:32.274" v="1340" actId="1076"/>
          <ac:grpSpMkLst>
            <pc:docMk/>
            <pc:sldMk cId="1761806191" sldId="289"/>
            <ac:grpSpMk id="11" creationId="{00000000-0000-0000-0000-000000000000}"/>
          </ac:grpSpMkLst>
        </pc:grpChg>
        <pc:grpChg chg="mod">
          <ac:chgData name="Isaac Quinton Eberhard" userId="S::eberiq01@purdue.edu::bacdbf8d-def8-48a4-a621-4fca04d0b28e" providerId="AD" clId="Web-{92F50623-69A7-ABC8-91D4-87B9715115CB}" dt="2025-12-06T13:35:32.306" v="1341" actId="1076"/>
          <ac:grpSpMkLst>
            <pc:docMk/>
            <pc:sldMk cId="1761806191" sldId="289"/>
            <ac:grpSpMk id="14" creationId="{00000000-0000-0000-0000-000000000000}"/>
          </ac:grpSpMkLst>
        </pc:grpChg>
        <pc:grpChg chg="mod">
          <ac:chgData name="Isaac Quinton Eberhard" userId="S::eberiq01@purdue.edu::bacdbf8d-def8-48a4-a621-4fca04d0b28e" providerId="AD" clId="Web-{92F50623-69A7-ABC8-91D4-87B9715115CB}" dt="2025-12-06T13:35:32.321" v="1342" actId="1076"/>
          <ac:grpSpMkLst>
            <pc:docMk/>
            <pc:sldMk cId="1761806191" sldId="289"/>
            <ac:grpSpMk id="17" creationId="{00000000-0000-0000-0000-000000000000}"/>
          </ac:grpSpMkLst>
        </pc:grpChg>
        <pc:grpChg chg="mod">
          <ac:chgData name="Isaac Quinton Eberhard" userId="S::eberiq01@purdue.edu::bacdbf8d-def8-48a4-a621-4fca04d0b28e" providerId="AD" clId="Web-{92F50623-69A7-ABC8-91D4-87B9715115CB}" dt="2025-12-06T13:35:32.337" v="1343" actId="1076"/>
          <ac:grpSpMkLst>
            <pc:docMk/>
            <pc:sldMk cId="1761806191" sldId="289"/>
            <ac:grpSpMk id="20" creationId="{00000000-0000-0000-0000-000000000000}"/>
          </ac:grpSpMkLst>
        </pc:grpChg>
        <pc:grpChg chg="mod">
          <ac:chgData name="Isaac Quinton Eberhard" userId="S::eberiq01@purdue.edu::bacdbf8d-def8-48a4-a621-4fca04d0b28e" providerId="AD" clId="Web-{92F50623-69A7-ABC8-91D4-87B9715115CB}" dt="2025-12-06T13:35:32.368" v="1344" actId="1076"/>
          <ac:grpSpMkLst>
            <pc:docMk/>
            <pc:sldMk cId="1761806191" sldId="289"/>
            <ac:grpSpMk id="23" creationId="{00000000-0000-0000-0000-000000000000}"/>
          </ac:grpSpMkLst>
        </pc:grpChg>
        <pc:grpChg chg="mod">
          <ac:chgData name="Isaac Quinton Eberhard" userId="S::eberiq01@purdue.edu::bacdbf8d-def8-48a4-a621-4fca04d0b28e" providerId="AD" clId="Web-{92F50623-69A7-ABC8-91D4-87B9715115CB}" dt="2025-12-06T13:35:32.384" v="1345" actId="1076"/>
          <ac:grpSpMkLst>
            <pc:docMk/>
            <pc:sldMk cId="1761806191" sldId="289"/>
            <ac:grpSpMk id="26" creationId="{00000000-0000-0000-0000-000000000000}"/>
          </ac:grpSpMkLst>
        </pc:grpChg>
      </pc:sldChg>
    </pc:docChg>
  </pc:docChgLst>
  <pc:docChgLst>
    <pc:chgData name="Tyler J Likens" userId="85b4f665-bd5b-4ebb-b3f6-fe6b7a1b86fd" providerId="ADAL" clId="{DEA9286F-2152-4484-B685-1D18D7A3930D}"/>
    <pc:docChg chg="undo custSel addSld delSld modSld sldOrd">
      <pc:chgData name="Tyler J Likens" userId="85b4f665-bd5b-4ebb-b3f6-fe6b7a1b86fd" providerId="ADAL" clId="{DEA9286F-2152-4484-B685-1D18D7A3930D}" dt="2025-12-10T18:45:08.282" v="680" actId="313"/>
      <pc:docMkLst>
        <pc:docMk/>
      </pc:docMkLst>
      <pc:sldChg chg="addSp delSp modSp add mod setBg modAnim">
        <pc:chgData name="Tyler J Likens" userId="85b4f665-bd5b-4ebb-b3f6-fe6b7a1b86fd" providerId="ADAL" clId="{DEA9286F-2152-4484-B685-1D18D7A3930D}" dt="2025-12-07T22:23:44.947" v="656" actId="1076"/>
        <pc:sldMkLst>
          <pc:docMk/>
          <pc:sldMk cId="0" sldId="256"/>
        </pc:sldMkLst>
        <pc:spChg chg="mod">
          <ac:chgData name="Tyler J Likens" userId="85b4f665-bd5b-4ebb-b3f6-fe6b7a1b86fd" providerId="ADAL" clId="{DEA9286F-2152-4484-B685-1D18D7A3930D}" dt="2025-12-07T22:23:16.394" v="650" actId="164"/>
          <ac:spMkLst>
            <pc:docMk/>
            <pc:sldMk cId="0" sldId="256"/>
            <ac:spMk id="2" creationId="{00000000-0000-0000-0000-000000000000}"/>
          </ac:spMkLst>
        </pc:spChg>
        <pc:spChg chg="mod">
          <ac:chgData name="Tyler J Likens" userId="85b4f665-bd5b-4ebb-b3f6-fe6b7a1b86fd" providerId="ADAL" clId="{DEA9286F-2152-4484-B685-1D18D7A3930D}" dt="2025-12-07T22:23:16.394" v="650" actId="164"/>
          <ac:spMkLst>
            <pc:docMk/>
            <pc:sldMk cId="0" sldId="256"/>
            <ac:spMk id="5" creationId="{00000000-0000-0000-0000-000000000000}"/>
          </ac:spMkLst>
        </pc:spChg>
        <pc:spChg chg="mod">
          <ac:chgData name="Tyler J Likens" userId="85b4f665-bd5b-4ebb-b3f6-fe6b7a1b86fd" providerId="ADAL" clId="{DEA9286F-2152-4484-B685-1D18D7A3930D}" dt="2025-12-07T22:23:16.394" v="650" actId="164"/>
          <ac:spMkLst>
            <pc:docMk/>
            <pc:sldMk cId="0" sldId="256"/>
            <ac:spMk id="8" creationId="{00000000-0000-0000-0000-000000000000}"/>
          </ac:spMkLst>
        </pc:spChg>
        <pc:spChg chg="mod">
          <ac:chgData name="Tyler J Likens" userId="85b4f665-bd5b-4ebb-b3f6-fe6b7a1b86fd" providerId="ADAL" clId="{DEA9286F-2152-4484-B685-1D18D7A3930D}" dt="2025-12-07T21:24:35.592" v="318" actId="20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Tyler J Likens" userId="85b4f665-bd5b-4ebb-b3f6-fe6b7a1b86fd" providerId="ADAL" clId="{DEA9286F-2152-4484-B685-1D18D7A3930D}" dt="2025-12-07T22:23:16.394" v="650" actId="164"/>
          <ac:spMkLst>
            <pc:docMk/>
            <pc:sldMk cId="0" sldId="256"/>
            <ac:spMk id="11" creationId="{00000000-0000-0000-0000-000000000000}"/>
          </ac:spMkLst>
        </pc:spChg>
        <pc:spChg chg="mod">
          <ac:chgData name="Tyler J Likens" userId="85b4f665-bd5b-4ebb-b3f6-fe6b7a1b86fd" providerId="ADAL" clId="{DEA9286F-2152-4484-B685-1D18D7A3930D}" dt="2025-12-07T22:23:16.394" v="650" actId="164"/>
          <ac:spMkLst>
            <pc:docMk/>
            <pc:sldMk cId="0" sldId="256"/>
            <ac:spMk id="14" creationId="{00000000-0000-0000-0000-000000000000}"/>
          </ac:spMkLst>
        </pc:spChg>
        <pc:spChg chg="mod">
          <ac:chgData name="Tyler J Likens" userId="85b4f665-bd5b-4ebb-b3f6-fe6b7a1b86fd" providerId="ADAL" clId="{DEA9286F-2152-4484-B685-1D18D7A3930D}" dt="2025-12-07T22:23:44.947" v="656" actId="1076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Tyler J Likens" userId="85b4f665-bd5b-4ebb-b3f6-fe6b7a1b86fd" providerId="ADAL" clId="{DEA9286F-2152-4484-B685-1D18D7A3930D}" dt="2025-12-07T22:23:16.394" v="650" actId="164"/>
          <ac:grpSpMkLst>
            <pc:docMk/>
            <pc:sldMk cId="0" sldId="256"/>
            <ac:grpSpMk id="9" creationId="{00000000-0000-0000-0000-000000000000}"/>
          </ac:grpSpMkLst>
        </pc:grpChg>
        <pc:grpChg chg="mod">
          <ac:chgData name="Tyler J Likens" userId="85b4f665-bd5b-4ebb-b3f6-fe6b7a1b86fd" providerId="ADAL" clId="{DEA9286F-2152-4484-B685-1D18D7A3930D}" dt="2025-12-07T22:23:27.273" v="651" actId="1076"/>
          <ac:grpSpMkLst>
            <pc:docMk/>
            <pc:sldMk cId="0" sldId="256"/>
            <ac:grpSpMk id="25" creationId="{36C996D6-2565-58E5-893D-5CB164801916}"/>
          </ac:grpSpMkLst>
        </pc:grpChg>
        <pc:picChg chg="add mod">
          <ac:chgData name="Tyler J Likens" userId="85b4f665-bd5b-4ebb-b3f6-fe6b7a1b86fd" providerId="ADAL" clId="{DEA9286F-2152-4484-B685-1D18D7A3930D}" dt="2025-12-07T22:23:16.394" v="650" actId="164"/>
          <ac:picMkLst>
            <pc:docMk/>
            <pc:sldMk cId="0" sldId="256"/>
            <ac:picMk id="22" creationId="{96F3335F-292B-22D2-047A-06F667C3F7C9}"/>
          </ac:picMkLst>
        </pc:picChg>
        <pc:picChg chg="add mod">
          <ac:chgData name="Tyler J Likens" userId="85b4f665-bd5b-4ebb-b3f6-fe6b7a1b86fd" providerId="ADAL" clId="{DEA9286F-2152-4484-B685-1D18D7A3930D}" dt="2025-12-07T22:23:16.394" v="650" actId="164"/>
          <ac:picMkLst>
            <pc:docMk/>
            <pc:sldMk cId="0" sldId="256"/>
            <ac:picMk id="23" creationId="{197DA732-74E2-77C9-7F8C-FD366F87B96E}"/>
          </ac:picMkLst>
        </pc:picChg>
        <pc:picChg chg="add mod">
          <ac:chgData name="Tyler J Likens" userId="85b4f665-bd5b-4ebb-b3f6-fe6b7a1b86fd" providerId="ADAL" clId="{DEA9286F-2152-4484-B685-1D18D7A3930D}" dt="2025-12-07T22:23:16.394" v="650" actId="164"/>
          <ac:picMkLst>
            <pc:docMk/>
            <pc:sldMk cId="0" sldId="256"/>
            <ac:picMk id="24" creationId="{DD185A4D-CA29-91C0-FA59-D431A1911A13}"/>
          </ac:picMkLst>
        </pc:picChg>
      </pc:sldChg>
      <pc:sldChg chg="modSp mod">
        <pc:chgData name="Tyler J Likens" userId="85b4f665-bd5b-4ebb-b3f6-fe6b7a1b86fd" providerId="ADAL" clId="{DEA9286F-2152-4484-B685-1D18D7A3930D}" dt="2025-12-10T05:25:41.746" v="679" actId="1076"/>
        <pc:sldMkLst>
          <pc:docMk/>
          <pc:sldMk cId="109857222" sldId="264"/>
        </pc:sldMkLst>
        <pc:spChg chg="mod">
          <ac:chgData name="Tyler J Likens" userId="85b4f665-bd5b-4ebb-b3f6-fe6b7a1b86fd" providerId="ADAL" clId="{DEA9286F-2152-4484-B685-1D18D7A3930D}" dt="2025-12-10T05:25:31.060" v="678" actId="14100"/>
          <ac:spMkLst>
            <pc:docMk/>
            <pc:sldMk cId="109857222" sldId="264"/>
            <ac:spMk id="2" creationId="{00000000-0000-0000-0000-000000000000}"/>
          </ac:spMkLst>
        </pc:spChg>
        <pc:spChg chg="mod">
          <ac:chgData name="Tyler J Likens" userId="85b4f665-bd5b-4ebb-b3f6-fe6b7a1b86fd" providerId="ADAL" clId="{DEA9286F-2152-4484-B685-1D18D7A3930D}" dt="2025-12-10T05:25:41.746" v="679" actId="1076"/>
          <ac:spMkLst>
            <pc:docMk/>
            <pc:sldMk cId="109857222" sldId="264"/>
            <ac:spMk id="4" creationId="{774647DC-C0C7-2FCB-1EBE-89D242E12EC8}"/>
          </ac:spMkLst>
        </pc:spChg>
      </pc:sldChg>
      <pc:sldChg chg="addSp delSp modSp mod">
        <pc:chgData name="Tyler J Likens" userId="85b4f665-bd5b-4ebb-b3f6-fe6b7a1b86fd" providerId="ADAL" clId="{DEA9286F-2152-4484-B685-1D18D7A3930D}" dt="2025-12-07T22:22:49.557" v="646" actId="1076"/>
        <pc:sldMkLst>
          <pc:docMk/>
          <pc:sldMk cId="1693275815" sldId="273"/>
        </pc:sldMkLst>
        <pc:spChg chg="mod">
          <ac:chgData name="Tyler J Likens" userId="85b4f665-bd5b-4ebb-b3f6-fe6b7a1b86fd" providerId="ADAL" clId="{DEA9286F-2152-4484-B685-1D18D7A3930D}" dt="2025-12-07T22:22:49.557" v="646" actId="1076"/>
          <ac:spMkLst>
            <pc:docMk/>
            <pc:sldMk cId="1693275815" sldId="273"/>
            <ac:spMk id="2" creationId="{429377C4-95E8-ECD7-2E21-E7AB951870EB}"/>
          </ac:spMkLst>
        </pc:spChg>
        <pc:graphicFrameChg chg="add mod">
          <ac:chgData name="Tyler J Likens" userId="85b4f665-bd5b-4ebb-b3f6-fe6b7a1b86fd" providerId="ADAL" clId="{DEA9286F-2152-4484-B685-1D18D7A3930D}" dt="2025-12-07T22:19:32.648" v="625" actId="12100"/>
          <ac:graphicFrameMkLst>
            <pc:docMk/>
            <pc:sldMk cId="1693275815" sldId="273"/>
            <ac:graphicFrameMk id="5" creationId="{39232028-9CAE-C6E7-BA89-0F30C311BD95}"/>
          </ac:graphicFrameMkLst>
        </pc:graphicFrameChg>
      </pc:sldChg>
      <pc:sldChg chg="modSp modAnim">
        <pc:chgData name="Tyler J Likens" userId="85b4f665-bd5b-4ebb-b3f6-fe6b7a1b86fd" providerId="ADAL" clId="{DEA9286F-2152-4484-B685-1D18D7A3930D}" dt="2025-12-10T18:45:08.282" v="680" actId="313"/>
        <pc:sldMkLst>
          <pc:docMk/>
          <pc:sldMk cId="4185065138" sldId="277"/>
        </pc:sldMkLst>
        <pc:graphicFrameChg chg="mod">
          <ac:chgData name="Tyler J Likens" userId="85b4f665-bd5b-4ebb-b3f6-fe6b7a1b86fd" providerId="ADAL" clId="{DEA9286F-2152-4484-B685-1D18D7A3930D}" dt="2025-12-10T18:45:08.282" v="680" actId="313"/>
          <ac:graphicFrameMkLst>
            <pc:docMk/>
            <pc:sldMk cId="4185065138" sldId="277"/>
            <ac:graphicFrameMk id="4" creationId="{C70EFEE0-039A-A6B7-3332-16796D1CAD20}"/>
          </ac:graphicFrameMkLst>
        </pc:graphicFrameChg>
      </pc:sldChg>
      <pc:sldChg chg="addSp delSp modSp mod">
        <pc:chgData name="Tyler J Likens" userId="85b4f665-bd5b-4ebb-b3f6-fe6b7a1b86fd" providerId="ADAL" clId="{DEA9286F-2152-4484-B685-1D18D7A3930D}" dt="2025-12-07T22:24:27.508" v="663" actId="1076"/>
        <pc:sldMkLst>
          <pc:docMk/>
          <pc:sldMk cId="1761806191" sldId="289"/>
        </pc:sldMkLst>
        <pc:spChg chg="mod">
          <ac:chgData name="Tyler J Likens" userId="85b4f665-bd5b-4ebb-b3f6-fe6b7a1b86fd" providerId="ADAL" clId="{DEA9286F-2152-4484-B685-1D18D7A3930D}" dt="2025-12-07T21:43:01.940" v="477" actId="1076"/>
          <ac:spMkLst>
            <pc:docMk/>
            <pc:sldMk cId="1761806191" sldId="289"/>
            <ac:spMk id="54" creationId="{00000000-0000-0000-0000-000000000000}"/>
          </ac:spMkLst>
        </pc:spChg>
        <pc:spChg chg="mod">
          <ac:chgData name="Tyler J Likens" userId="85b4f665-bd5b-4ebb-b3f6-fe6b7a1b86fd" providerId="ADAL" clId="{DEA9286F-2152-4484-B685-1D18D7A3930D}" dt="2025-12-07T21:43:01.940" v="477" actId="1076"/>
          <ac:spMkLst>
            <pc:docMk/>
            <pc:sldMk cId="1761806191" sldId="289"/>
            <ac:spMk id="55" creationId="{00000000-0000-0000-0000-000000000000}"/>
          </ac:spMkLst>
        </pc:spChg>
        <pc:spChg chg="mod">
          <ac:chgData name="Tyler J Likens" userId="85b4f665-bd5b-4ebb-b3f6-fe6b7a1b86fd" providerId="ADAL" clId="{DEA9286F-2152-4484-B685-1D18D7A3930D}" dt="2025-12-07T22:24:27.508" v="663" actId="1076"/>
          <ac:spMkLst>
            <pc:docMk/>
            <pc:sldMk cId="1761806191" sldId="289"/>
            <ac:spMk id="62" creationId="{00000000-0000-0000-0000-000000000000}"/>
          </ac:spMkLst>
        </pc:spChg>
      </pc:sldChg>
      <pc:sldChg chg="add setBg">
        <pc:chgData name="Tyler J Likens" userId="85b4f665-bd5b-4ebb-b3f6-fe6b7a1b86fd" providerId="ADAL" clId="{DEA9286F-2152-4484-B685-1D18D7A3930D}" dt="2025-12-07T23:11:03.367" v="665"/>
        <pc:sldMkLst>
          <pc:docMk/>
          <pc:sldMk cId="4040504892" sldId="293"/>
        </pc:sldMkLst>
      </pc:sldChg>
    </pc:docChg>
  </pc:docChgLst>
  <pc:docChgLst>
    <pc:chgData name="Trevor L Lemert" userId="S::lemetl01@purdue.edu::66b1c383-430b-4aa2-b310-2363d0f5bae1" providerId="AD" clId="Web-{CF6D2D0A-59B8-210F-A3CB-9AFAAB8BEBC0}"/>
    <pc:docChg chg="modSld">
      <pc:chgData name="Trevor L Lemert" userId="S::lemetl01@purdue.edu::66b1c383-430b-4aa2-b310-2363d0f5bae1" providerId="AD" clId="Web-{CF6D2D0A-59B8-210F-A3CB-9AFAAB8BEBC0}" dt="2025-12-05T17:53:01.101" v="31" actId="20577"/>
      <pc:docMkLst>
        <pc:docMk/>
      </pc:docMkLst>
      <pc:sldChg chg="addSp delSp modSp">
        <pc:chgData name="Trevor L Lemert" userId="S::lemetl01@purdue.edu::66b1c383-430b-4aa2-b310-2363d0f5bae1" providerId="AD" clId="Web-{CF6D2D0A-59B8-210F-A3CB-9AFAAB8BEBC0}" dt="2025-12-05T17:20:12.508" v="5"/>
        <pc:sldMkLst>
          <pc:docMk/>
          <pc:sldMk cId="2710412710" sldId="274"/>
        </pc:sldMkLst>
      </pc:sldChg>
    </pc:docChg>
  </pc:docChgLst>
  <pc:docChgLst>
    <pc:chgData name="Cody Michael Bergman" userId="S::bergcm03@purdue.edu::2ca8d50a-165b-4a64-aad5-64933d5dda81" providerId="AD" clId="Web-{2A9EBDBB-1FBD-97BC-C0E9-6A00B9B6ADDA}"/>
    <pc:docChg chg="modSld">
      <pc:chgData name="Cody Michael Bergman" userId="S::bergcm03@purdue.edu::2ca8d50a-165b-4a64-aad5-64933d5dda81" providerId="AD" clId="Web-{2A9EBDBB-1FBD-97BC-C0E9-6A00B9B6ADDA}" dt="2025-12-10T04:33:44.061" v="128"/>
      <pc:docMkLst>
        <pc:docMk/>
      </pc:docMkLst>
      <pc:sldChg chg="modSp">
        <pc:chgData name="Cody Michael Bergman" userId="S::bergcm03@purdue.edu::2ca8d50a-165b-4a64-aad5-64933d5dda81" providerId="AD" clId="Web-{2A9EBDBB-1FBD-97BC-C0E9-6A00B9B6ADDA}" dt="2025-12-10T02:49:41.211" v="32" actId="1076"/>
        <pc:sldMkLst>
          <pc:docMk/>
          <pc:sldMk cId="2706968258" sldId="270"/>
        </pc:sldMkLst>
        <pc:picChg chg="mod">
          <ac:chgData name="Cody Michael Bergman" userId="S::bergcm03@purdue.edu::2ca8d50a-165b-4a64-aad5-64933d5dda81" providerId="AD" clId="Web-{2A9EBDBB-1FBD-97BC-C0E9-6A00B9B6ADDA}" dt="2025-12-10T02:49:41.211" v="32" actId="1076"/>
          <ac:picMkLst>
            <pc:docMk/>
            <pc:sldMk cId="2706968258" sldId="270"/>
            <ac:picMk id="48" creationId="{8DA143DC-D2A3-4047-E61F-AA53F6C4A04E}"/>
          </ac:picMkLst>
        </pc:picChg>
      </pc:sldChg>
      <pc:sldChg chg="modSp">
        <pc:chgData name="Cody Michael Bergman" userId="S::bergcm03@purdue.edu::2ca8d50a-165b-4a64-aad5-64933d5dda81" providerId="AD" clId="Web-{2A9EBDBB-1FBD-97BC-C0E9-6A00B9B6ADDA}" dt="2025-12-10T04:25:29.995" v="97" actId="1076"/>
        <pc:sldMkLst>
          <pc:docMk/>
          <pc:sldMk cId="476509947" sldId="276"/>
        </pc:sldMkLst>
        <pc:graphicFrameChg chg="mod modGraphic">
          <ac:chgData name="Cody Michael Bergman" userId="S::bergcm03@purdue.edu::2ca8d50a-165b-4a64-aad5-64933d5dda81" providerId="AD" clId="Web-{2A9EBDBB-1FBD-97BC-C0E9-6A00B9B6ADDA}" dt="2025-12-10T04:25:29.995" v="97" actId="1076"/>
          <ac:graphicFrameMkLst>
            <pc:docMk/>
            <pc:sldMk cId="476509947" sldId="276"/>
            <ac:graphicFrameMk id="5" creationId="{7524A9E0-0AD8-AE19-E563-78F44A851B8D}"/>
          </ac:graphicFrameMkLst>
        </pc:graphicFrameChg>
      </pc:sldChg>
      <pc:sldChg chg="modSp">
        <pc:chgData name="Cody Michael Bergman" userId="S::bergcm03@purdue.edu::2ca8d50a-165b-4a64-aad5-64933d5dda81" providerId="AD" clId="Web-{2A9EBDBB-1FBD-97BC-C0E9-6A00B9B6ADDA}" dt="2025-12-10T02:48:14.866" v="31"/>
        <pc:sldMkLst>
          <pc:docMk/>
          <pc:sldMk cId="4185065138" sldId="277"/>
        </pc:sldMkLst>
        <pc:graphicFrameChg chg="mod modGraphic">
          <ac:chgData name="Cody Michael Bergman" userId="S::bergcm03@purdue.edu::2ca8d50a-165b-4a64-aad5-64933d5dda81" providerId="AD" clId="Web-{2A9EBDBB-1FBD-97BC-C0E9-6A00B9B6ADDA}" dt="2025-12-10T02:48:14.866" v="31"/>
          <ac:graphicFrameMkLst>
            <pc:docMk/>
            <pc:sldMk cId="4185065138" sldId="277"/>
            <ac:graphicFrameMk id="4" creationId="{C70EFEE0-039A-A6B7-3332-16796D1CAD20}"/>
          </ac:graphicFrameMkLst>
        </pc:graphicFrameChg>
      </pc:sldChg>
      <pc:sldChg chg="addSp delSp modSp">
        <pc:chgData name="Cody Michael Bergman" userId="S::bergcm03@purdue.edu::2ca8d50a-165b-4a64-aad5-64933d5dda81" providerId="AD" clId="Web-{2A9EBDBB-1FBD-97BC-C0E9-6A00B9B6ADDA}" dt="2025-12-10T04:19:17.353" v="68"/>
        <pc:sldMkLst>
          <pc:docMk/>
          <pc:sldMk cId="950968148" sldId="282"/>
        </pc:sldMkLst>
        <pc:spChg chg="mod">
          <ac:chgData name="Cody Michael Bergman" userId="S::bergcm03@purdue.edu::2ca8d50a-165b-4a64-aad5-64933d5dda81" providerId="AD" clId="Web-{2A9EBDBB-1FBD-97BC-C0E9-6A00B9B6ADDA}" dt="2025-12-10T04:18:43.869" v="62" actId="20577"/>
          <ac:spMkLst>
            <pc:docMk/>
            <pc:sldMk cId="950968148" sldId="282"/>
            <ac:spMk id="2" creationId="{683D053B-1E09-FA02-BFDD-53743F44F1EE}"/>
          </ac:spMkLst>
        </pc:spChg>
        <pc:spChg chg="del topLvl">
          <ac:chgData name="Cody Michael Bergman" userId="S::bergcm03@purdue.edu::2ca8d50a-165b-4a64-aad5-64933d5dda81" providerId="AD" clId="Web-{2A9EBDBB-1FBD-97BC-C0E9-6A00B9B6ADDA}" dt="2025-12-10T04:16:44.603" v="42"/>
          <ac:spMkLst>
            <pc:docMk/>
            <pc:sldMk cId="950968148" sldId="282"/>
            <ac:spMk id="20" creationId="{594FD5B1-4CBF-AF22-D572-82A9FF29002B}"/>
          </ac:spMkLst>
        </pc:spChg>
        <pc:grpChg chg="del">
          <ac:chgData name="Cody Michael Bergman" userId="S::bergcm03@purdue.edu::2ca8d50a-165b-4a64-aad5-64933d5dda81" providerId="AD" clId="Web-{2A9EBDBB-1FBD-97BC-C0E9-6A00B9B6ADDA}" dt="2025-12-10T04:15:32.758" v="38"/>
          <ac:grpSpMkLst>
            <pc:docMk/>
            <pc:sldMk cId="950968148" sldId="282"/>
            <ac:grpSpMk id="4" creationId="{82807E47-435B-584B-62E3-2371E62C80DE}"/>
          </ac:grpSpMkLst>
        </pc:grpChg>
        <pc:graphicFrameChg chg="add mod modGraphic">
          <ac:chgData name="Cody Michael Bergman" userId="S::bergcm03@purdue.edu::2ca8d50a-165b-4a64-aad5-64933d5dda81" providerId="AD" clId="Web-{2A9EBDBB-1FBD-97BC-C0E9-6A00B9B6ADDA}" dt="2025-12-10T04:19:17.353" v="68"/>
          <ac:graphicFrameMkLst>
            <pc:docMk/>
            <pc:sldMk cId="950968148" sldId="282"/>
            <ac:graphicFrameMk id="5" creationId="{DAD17388-2E79-8426-55E0-AE58966BE0F1}"/>
          </ac:graphicFrameMkLst>
        </pc:graphicFrameChg>
        <pc:picChg chg="del">
          <ac:chgData name="Cody Michael Bergman" userId="S::bergcm03@purdue.edu::2ca8d50a-165b-4a64-aad5-64933d5dda81" providerId="AD" clId="Web-{2A9EBDBB-1FBD-97BC-C0E9-6A00B9B6ADDA}" dt="2025-12-10T04:15:24.493" v="33"/>
          <ac:picMkLst>
            <pc:docMk/>
            <pc:sldMk cId="950968148" sldId="282"/>
            <ac:picMk id="26" creationId="{74D27319-F78A-2760-1F1E-8FFD35243E5C}"/>
          </ac:picMkLst>
        </pc:picChg>
        <pc:picChg chg="del">
          <ac:chgData name="Cody Michael Bergman" userId="S::bergcm03@purdue.edu::2ca8d50a-165b-4a64-aad5-64933d5dda81" providerId="AD" clId="Web-{2A9EBDBB-1FBD-97BC-C0E9-6A00B9B6ADDA}" dt="2025-12-10T04:15:26.352" v="34"/>
          <ac:picMkLst>
            <pc:docMk/>
            <pc:sldMk cId="950968148" sldId="282"/>
            <ac:picMk id="27" creationId="{ED459C31-F5FE-3355-3FDD-EBE307168345}"/>
          </ac:picMkLst>
        </pc:picChg>
        <pc:picChg chg="del">
          <ac:chgData name="Cody Michael Bergman" userId="S::bergcm03@purdue.edu::2ca8d50a-165b-4a64-aad5-64933d5dda81" providerId="AD" clId="Web-{2A9EBDBB-1FBD-97BC-C0E9-6A00B9B6ADDA}" dt="2025-12-10T04:15:27.649" v="35"/>
          <ac:picMkLst>
            <pc:docMk/>
            <pc:sldMk cId="950968148" sldId="282"/>
            <ac:picMk id="28" creationId="{1D5EEE14-CC8D-AF0A-94FF-FD1A843CF8B2}"/>
          </ac:picMkLst>
        </pc:picChg>
        <pc:picChg chg="del">
          <ac:chgData name="Cody Michael Bergman" userId="S::bergcm03@purdue.edu::2ca8d50a-165b-4a64-aad5-64933d5dda81" providerId="AD" clId="Web-{2A9EBDBB-1FBD-97BC-C0E9-6A00B9B6ADDA}" dt="2025-12-10T04:15:29.368" v="36"/>
          <ac:picMkLst>
            <pc:docMk/>
            <pc:sldMk cId="950968148" sldId="282"/>
            <ac:picMk id="29" creationId="{29026F49-696A-6EF2-AC1A-7F6E3FDAEA26}"/>
          </ac:picMkLst>
        </pc:picChg>
        <pc:picChg chg="del">
          <ac:chgData name="Cody Michael Bergman" userId="S::bergcm03@purdue.edu::2ca8d50a-165b-4a64-aad5-64933d5dda81" providerId="AD" clId="Web-{2A9EBDBB-1FBD-97BC-C0E9-6A00B9B6ADDA}" dt="2025-12-10T04:15:31.024" v="37"/>
          <ac:picMkLst>
            <pc:docMk/>
            <pc:sldMk cId="950968148" sldId="282"/>
            <ac:picMk id="30" creationId="{5D0CDCDD-B441-1190-855D-4E027EFFDB12}"/>
          </ac:picMkLst>
        </pc:picChg>
        <pc:picChg chg="del topLvl">
          <ac:chgData name="Cody Michael Bergman" userId="S::bergcm03@purdue.edu::2ca8d50a-165b-4a64-aad5-64933d5dda81" providerId="AD" clId="Web-{2A9EBDBB-1FBD-97BC-C0E9-6A00B9B6ADDA}" dt="2025-12-10T04:15:32.758" v="38"/>
          <ac:picMkLst>
            <pc:docMk/>
            <pc:sldMk cId="950968148" sldId="282"/>
            <ac:picMk id="31" creationId="{23F0A633-841C-712E-8E58-EABA9419649A}"/>
          </ac:picMkLst>
        </pc:picChg>
      </pc:sldChg>
      <pc:sldChg chg="addSp delSp modSp mod setBg modNotes">
        <pc:chgData name="Cody Michael Bergman" userId="S::bergcm03@purdue.edu::2ca8d50a-165b-4a64-aad5-64933d5dda81" providerId="AD" clId="Web-{2A9EBDBB-1FBD-97BC-C0E9-6A00B9B6ADDA}" dt="2025-12-10T04:33:44.061" v="128"/>
        <pc:sldMkLst>
          <pc:docMk/>
          <pc:sldMk cId="507611916" sldId="288"/>
        </pc:sldMkLst>
        <pc:spChg chg="add del mod">
          <ac:chgData name="Cody Michael Bergman" userId="S::bergcm03@purdue.edu::2ca8d50a-165b-4a64-aad5-64933d5dda81" providerId="AD" clId="Web-{2A9EBDBB-1FBD-97BC-C0E9-6A00B9B6ADDA}" dt="2025-12-10T04:27:05.573" v="99"/>
          <ac:spMkLst>
            <pc:docMk/>
            <pc:sldMk cId="507611916" sldId="288"/>
            <ac:spMk id="4" creationId="{74833D73-540B-1F53-0320-D536CA388355}"/>
          </ac:spMkLst>
        </pc:spChg>
        <pc:spChg chg="add del mod">
          <ac:chgData name="Cody Michael Bergman" userId="S::bergcm03@purdue.edu::2ca8d50a-165b-4a64-aad5-64933d5dda81" providerId="AD" clId="Web-{2A9EBDBB-1FBD-97BC-C0E9-6A00B9B6ADDA}" dt="2025-12-10T04:31:59.185" v="107"/>
          <ac:spMkLst>
            <pc:docMk/>
            <pc:sldMk cId="507611916" sldId="288"/>
            <ac:spMk id="8" creationId="{DD1870A1-7D6D-26A3-9142-DA3D3447E138}"/>
          </ac:spMkLst>
        </pc:spChg>
        <pc:picChg chg="add del mod ord">
          <ac:chgData name="Cody Michael Bergman" userId="S::bergcm03@purdue.edu::2ca8d50a-165b-4a64-aad5-64933d5dda81" providerId="AD" clId="Web-{2A9EBDBB-1FBD-97BC-C0E9-6A00B9B6ADDA}" dt="2025-12-10T04:31:49.404" v="106"/>
          <ac:picMkLst>
            <pc:docMk/>
            <pc:sldMk cId="507611916" sldId="288"/>
            <ac:picMk id="5" creationId="{CA8BED23-C1BC-43ED-E6D4-08B39E94538D}"/>
          </ac:picMkLst>
        </pc:picChg>
        <pc:picChg chg="del">
          <ac:chgData name="Cody Michael Bergman" userId="S::bergcm03@purdue.edu::2ca8d50a-165b-4a64-aad5-64933d5dda81" providerId="AD" clId="Web-{2A9EBDBB-1FBD-97BC-C0E9-6A00B9B6ADDA}" dt="2025-12-10T04:26:44.760" v="98"/>
          <ac:picMkLst>
            <pc:docMk/>
            <pc:sldMk cId="507611916" sldId="288"/>
            <ac:picMk id="6" creationId="{6137DF7C-E001-68DE-C480-A5B522EBB3CA}"/>
          </ac:picMkLst>
        </pc:picChg>
        <pc:picChg chg="add mod ord">
          <ac:chgData name="Cody Michael Bergman" userId="S::bergcm03@purdue.edu::2ca8d50a-165b-4a64-aad5-64933d5dda81" providerId="AD" clId="Web-{2A9EBDBB-1FBD-97BC-C0E9-6A00B9B6ADDA}" dt="2025-12-10T04:32:12.889" v="112" actId="1076"/>
          <ac:picMkLst>
            <pc:docMk/>
            <pc:sldMk cId="507611916" sldId="288"/>
            <ac:picMk id="9" creationId="{E1AE6390-3A00-B8CD-0671-F045220CC054}"/>
          </ac:picMkLst>
        </pc:picChg>
      </pc:sldChg>
      <pc:sldChg chg="addSp delSp modSp modNotes">
        <pc:chgData name="Cody Michael Bergman" userId="S::bergcm03@purdue.edu::2ca8d50a-165b-4a64-aad5-64933d5dda81" providerId="AD" clId="Web-{2A9EBDBB-1FBD-97BC-C0E9-6A00B9B6ADDA}" dt="2025-12-10T04:24:04.401" v="94" actId="1076"/>
        <pc:sldMkLst>
          <pc:docMk/>
          <pc:sldMk cId="3388377027" sldId="294"/>
        </pc:sldMkLst>
        <pc:spChg chg="mod">
          <ac:chgData name="Cody Michael Bergman" userId="S::bergcm03@purdue.edu::2ca8d50a-165b-4a64-aad5-64933d5dda81" providerId="AD" clId="Web-{2A9EBDBB-1FBD-97BC-C0E9-6A00B9B6ADDA}" dt="2025-12-10T04:24:04.401" v="94" actId="1076"/>
          <ac:spMkLst>
            <pc:docMk/>
            <pc:sldMk cId="3388377027" sldId="294"/>
            <ac:spMk id="2" creationId="{0E316968-DCD6-502B-9B8E-E555B4FD4294}"/>
          </ac:spMkLst>
        </pc:spChg>
        <pc:grpChg chg="add mod">
          <ac:chgData name="Cody Michael Bergman" userId="S::bergcm03@purdue.edu::2ca8d50a-165b-4a64-aad5-64933d5dda81" providerId="AD" clId="Web-{2A9EBDBB-1FBD-97BC-C0E9-6A00B9B6ADDA}" dt="2025-12-10T04:19:47.306" v="73" actId="1076"/>
          <ac:grpSpMkLst>
            <pc:docMk/>
            <pc:sldMk cId="3388377027" sldId="294"/>
            <ac:grpSpMk id="7" creationId="{09077098-49A3-42B1-5A7B-9E1682BB74F1}"/>
          </ac:grpSpMkLst>
        </pc:grpChg>
        <pc:picChg chg="mod">
          <ac:chgData name="Cody Michael Bergman" userId="S::bergcm03@purdue.edu::2ca8d50a-165b-4a64-aad5-64933d5dda81" providerId="AD" clId="Web-{2A9EBDBB-1FBD-97BC-C0E9-6A00B9B6ADDA}" dt="2025-12-10T04:19:44.650" v="72" actId="1076"/>
          <ac:picMkLst>
            <pc:docMk/>
            <pc:sldMk cId="3388377027" sldId="294"/>
            <ac:picMk id="9" creationId="{6F6D1525-EC26-1652-35F2-F3F3189A1DCC}"/>
          </ac:picMkLst>
        </pc:picChg>
        <pc:picChg chg="mod">
          <ac:chgData name="Cody Michael Bergman" userId="S::bergcm03@purdue.edu::2ca8d50a-165b-4a64-aad5-64933d5dda81" providerId="AD" clId="Web-{2A9EBDBB-1FBD-97BC-C0E9-6A00B9B6ADDA}" dt="2025-12-10T04:23:59.166" v="93" actId="1076"/>
          <ac:picMkLst>
            <pc:docMk/>
            <pc:sldMk cId="3388377027" sldId="294"/>
            <ac:picMk id="11" creationId="{7140A07B-A636-A057-CAB1-72A10DD2C4E2}"/>
          </ac:picMkLst>
        </pc:picChg>
        <pc:cxnChg chg="del">
          <ac:chgData name="Cody Michael Bergman" userId="S::bergcm03@purdue.edu::2ca8d50a-165b-4a64-aad5-64933d5dda81" providerId="AD" clId="Web-{2A9EBDBB-1FBD-97BC-C0E9-6A00B9B6ADDA}" dt="2025-12-10T04:19:36.853" v="69"/>
          <ac:cxnSpMkLst>
            <pc:docMk/>
            <pc:sldMk cId="3388377027" sldId="294"/>
            <ac:cxnSpMk id="13" creationId="{7D9837B1-FBDE-AEB8-65A7-B9602EB9F824}"/>
          </ac:cxnSpMkLst>
        </pc:cxnChg>
      </pc:sldChg>
    </pc:docChg>
  </pc:docChgLst>
  <pc:docChgLst>
    <pc:chgData name="Guest User" userId="S::urn:spo:tenantanon#4130bd39-7c53-419c-b1e5-8758d6d63f21::" providerId="AD" clId="Web-{EEE94AE8-3975-A736-E137-6A048B6AE375}"/>
    <pc:docChg chg="modSld">
      <pc:chgData name="Guest User" userId="S::urn:spo:tenantanon#4130bd39-7c53-419c-b1e5-8758d6d63f21::" providerId="AD" clId="Web-{EEE94AE8-3975-A736-E137-6A048B6AE375}" dt="2025-12-10T02:23:36.192" v="14" actId="14100"/>
      <pc:docMkLst>
        <pc:docMk/>
      </pc:docMkLst>
      <pc:sldChg chg="addSp delSp modSp">
        <pc:chgData name="Guest User" userId="S::urn:spo:tenantanon#4130bd39-7c53-419c-b1e5-8758d6d63f21::" providerId="AD" clId="Web-{EEE94AE8-3975-A736-E137-6A048B6AE375}" dt="2025-12-10T02:23:36.192" v="14" actId="14100"/>
        <pc:sldMkLst>
          <pc:docMk/>
          <pc:sldMk cId="972353969" sldId="283"/>
        </pc:sldMkLst>
        <pc:spChg chg="add del mod">
          <ac:chgData name="Guest User" userId="S::urn:spo:tenantanon#4130bd39-7c53-419c-b1e5-8758d6d63f21::" providerId="AD" clId="Web-{EEE94AE8-3975-A736-E137-6A048B6AE375}" dt="2025-12-10T02:23:00.223" v="1"/>
          <ac:spMkLst>
            <pc:docMk/>
            <pc:sldMk cId="972353969" sldId="283"/>
            <ac:spMk id="3" creationId="{CBADE2DD-3397-18BC-F406-63DED988750E}"/>
          </ac:spMkLst>
        </pc:spChg>
        <pc:picChg chg="del">
          <ac:chgData name="Guest User" userId="S::urn:spo:tenantanon#4130bd39-7c53-419c-b1e5-8758d6d63f21::" providerId="AD" clId="Web-{EEE94AE8-3975-A736-E137-6A048B6AE375}" dt="2025-12-10T02:22:54.286" v="0"/>
          <ac:picMkLst>
            <pc:docMk/>
            <pc:sldMk cId="972353969" sldId="283"/>
            <ac:picMk id="6" creationId="{95524A42-1095-123D-8BEB-1FD30A37FCCB}"/>
          </ac:picMkLst>
        </pc:picChg>
        <pc:picChg chg="add mod ord">
          <ac:chgData name="Guest User" userId="S::urn:spo:tenantanon#4130bd39-7c53-419c-b1e5-8758d6d63f21::" providerId="AD" clId="Web-{EEE94AE8-3975-A736-E137-6A048B6AE375}" dt="2025-12-10T02:23:36.192" v="14" actId="14100"/>
          <ac:picMkLst>
            <pc:docMk/>
            <pc:sldMk cId="972353969" sldId="283"/>
            <ac:picMk id="7" creationId="{01D9D3E6-4C27-3660-CC82-55789D598C87}"/>
          </ac:picMkLst>
        </pc:picChg>
      </pc:sldChg>
    </pc:docChg>
  </pc:docChgLst>
  <pc:docChgLst>
    <pc:chgData name="Cody Michael Bergman" userId="S::bergcm03@purdue.edu::2ca8d50a-165b-4a64-aad5-64933d5dda81" providerId="AD" clId="Web-{18C28A51-8DF9-3023-BF5F-9A147EFC3A1D}"/>
    <pc:docChg chg="modSld">
      <pc:chgData name="Cody Michael Bergman" userId="S::bergcm03@purdue.edu::2ca8d50a-165b-4a64-aad5-64933d5dda81" providerId="AD" clId="Web-{18C28A51-8DF9-3023-BF5F-9A147EFC3A1D}" dt="2025-12-06T22:19:23.370" v="280" actId="1076"/>
      <pc:docMkLst>
        <pc:docMk/>
      </pc:docMkLst>
    </pc:docChg>
  </pc:docChgLst>
  <pc:docChgLst>
    <pc:chgData name="Ethan Michael Byers" userId="S::byerem01@purdue.edu::263bb2f3-f93b-43de-9442-48e2276953bd" providerId="AD" clId="Web-{011F65AC-AA55-299F-1A17-2BCBFCD3DB5A}"/>
    <pc:docChg chg="addSld delSld modSld sldOrd">
      <pc:chgData name="Ethan Michael Byers" userId="S::byerem01@purdue.edu::263bb2f3-f93b-43de-9442-48e2276953bd" providerId="AD" clId="Web-{011F65AC-AA55-299F-1A17-2BCBFCD3DB5A}" dt="2025-12-06T07:51:03.278" v="176" actId="1076"/>
      <pc:docMkLst>
        <pc:docMk/>
      </pc:docMkLst>
      <pc:sldChg chg="addSp delSp modSp">
        <pc:chgData name="Ethan Michael Byers" userId="S::byerem01@purdue.edu::263bb2f3-f93b-43de-9442-48e2276953bd" providerId="AD" clId="Web-{011F65AC-AA55-299F-1A17-2BCBFCD3DB5A}" dt="2025-12-06T07:51:03.278" v="176" actId="1076"/>
        <pc:sldMkLst>
          <pc:docMk/>
          <pc:sldMk cId="2706968258" sldId="270"/>
        </pc:sldMkLst>
        <pc:spChg chg="mod">
          <ac:chgData name="Ethan Michael Byers" userId="S::byerem01@purdue.edu::263bb2f3-f93b-43de-9442-48e2276953bd" providerId="AD" clId="Web-{011F65AC-AA55-299F-1A17-2BCBFCD3DB5A}" dt="2025-12-06T07:48:03.915" v="172" actId="14100"/>
          <ac:spMkLst>
            <pc:docMk/>
            <pc:sldMk cId="2706968258" sldId="270"/>
            <ac:spMk id="2" creationId="{DCADE5BA-FAD3-2E96-54D5-66AA9AE72A14}"/>
          </ac:spMkLst>
        </pc:spChg>
        <pc:picChg chg="add mod">
          <ac:chgData name="Ethan Michael Byers" userId="S::byerem01@purdue.edu::263bb2f3-f93b-43de-9442-48e2276953bd" providerId="AD" clId="Web-{011F65AC-AA55-299F-1A17-2BCBFCD3DB5A}" dt="2025-12-06T07:51:03.278" v="176" actId="1076"/>
          <ac:picMkLst>
            <pc:docMk/>
            <pc:sldMk cId="2706968258" sldId="270"/>
            <ac:picMk id="48" creationId="{8DA143DC-D2A3-4047-E61F-AA53F6C4A04E}"/>
          </ac:picMkLst>
        </pc:picChg>
      </pc:sldChg>
      <pc:sldChg chg="modSp">
        <pc:chgData name="Ethan Michael Byers" userId="S::byerem01@purdue.edu::263bb2f3-f93b-43de-9442-48e2276953bd" providerId="AD" clId="Web-{011F65AC-AA55-299F-1A17-2BCBFCD3DB5A}" dt="2025-12-05T22:40:00.114" v="146" actId="20577"/>
        <pc:sldMkLst>
          <pc:docMk/>
          <pc:sldMk cId="2710412710" sldId="274"/>
        </pc:sldMkLst>
      </pc:sldChg>
      <pc:sldChg chg="ord">
        <pc:chgData name="Ethan Michael Byers" userId="S::byerem01@purdue.edu::263bb2f3-f93b-43de-9442-48e2276953bd" providerId="AD" clId="Web-{011F65AC-AA55-299F-1A17-2BCBFCD3DB5A}" dt="2025-12-05T17:40:05.312" v="0"/>
        <pc:sldMkLst>
          <pc:docMk/>
          <pc:sldMk cId="4185065138" sldId="277"/>
        </pc:sldMkLst>
      </pc:sldChg>
      <pc:sldChg chg="modSp add ord replId">
        <pc:chgData name="Ethan Michael Byers" userId="S::byerem01@purdue.edu::263bb2f3-f93b-43de-9442-48e2276953bd" providerId="AD" clId="Web-{011F65AC-AA55-299F-1A17-2BCBFCD3DB5A}" dt="2025-12-05T17:57:04.426" v="28" actId="20577"/>
        <pc:sldMkLst>
          <pc:docMk/>
          <pc:sldMk cId="1391826038" sldId="286"/>
        </pc:sldMkLst>
        <pc:spChg chg="mod">
          <ac:chgData name="Ethan Michael Byers" userId="S::byerem01@purdue.edu::263bb2f3-f93b-43de-9442-48e2276953bd" providerId="AD" clId="Web-{011F65AC-AA55-299F-1A17-2BCBFCD3DB5A}" dt="2025-12-05T17:57:01.582" v="19" actId="20577"/>
          <ac:spMkLst>
            <pc:docMk/>
            <pc:sldMk cId="1391826038" sldId="286"/>
            <ac:spMk id="5" creationId="{2DCA361D-2A7A-619C-8C24-5E4166DE34E6}"/>
          </ac:spMkLst>
        </pc:spChg>
      </pc:sldChg>
    </pc:docChg>
  </pc:docChgLst>
  <pc:docChgLst>
    <pc:chgData name="Trevor L Lemert" userId="S::lemetl01@purdue.edu::66b1c383-430b-4aa2-b310-2363d0f5bae1" providerId="AD" clId="Web-{3E059DE7-BF82-7833-CE40-17EBC2CEC2FA}"/>
    <pc:docChg chg="addSld delSld modSld sldOrd">
      <pc:chgData name="Trevor L Lemert" userId="S::lemetl01@purdue.edu::66b1c383-430b-4aa2-b310-2363d0f5bae1" providerId="AD" clId="Web-{3E059DE7-BF82-7833-CE40-17EBC2CEC2FA}" dt="2025-12-07T19:03:15.558" v="14"/>
      <pc:docMkLst>
        <pc:docMk/>
      </pc:docMkLst>
      <pc:sldChg chg="modSp ord">
        <pc:chgData name="Trevor L Lemert" userId="S::lemetl01@purdue.edu::66b1c383-430b-4aa2-b310-2363d0f5bae1" providerId="AD" clId="Web-{3E059DE7-BF82-7833-CE40-17EBC2CEC2FA}" dt="2025-12-07T19:03:13.776" v="13"/>
        <pc:sldMkLst>
          <pc:docMk/>
          <pc:sldMk cId="1391826038" sldId="286"/>
        </pc:sldMkLst>
        <pc:spChg chg="mod">
          <ac:chgData name="Trevor L Lemert" userId="S::lemetl01@purdue.edu::66b1c383-430b-4aa2-b310-2363d0f5bae1" providerId="AD" clId="Web-{3E059DE7-BF82-7833-CE40-17EBC2CEC2FA}" dt="2025-12-05T17:57:20.436" v="8" actId="20577"/>
          <ac:spMkLst>
            <pc:docMk/>
            <pc:sldMk cId="1391826038" sldId="286"/>
            <ac:spMk id="5" creationId="{2DCA361D-2A7A-619C-8C24-5E4166DE34E6}"/>
          </ac:spMkLst>
        </pc:spChg>
      </pc:sldChg>
    </pc:docChg>
  </pc:docChgLst>
  <pc:docChgLst>
    <pc:chgData name="Isaac Quinton Eberhard" userId="S::eberiq01@purdue.edu::bacdbf8d-def8-48a4-a621-4fca04d0b28e" providerId="AD" clId="Web-{F933A281-FB2E-761C-7E10-B2D5E4DB8AE2}"/>
    <pc:docChg chg="modSld">
      <pc:chgData name="Isaac Quinton Eberhard" userId="S::eberiq01@purdue.edu::bacdbf8d-def8-48a4-a621-4fca04d0b28e" providerId="AD" clId="Web-{F933A281-FB2E-761C-7E10-B2D5E4DB8AE2}" dt="2025-12-09T01:34:11.465" v="1"/>
      <pc:docMkLst>
        <pc:docMk/>
      </pc:docMkLst>
      <pc:sldChg chg="addSp delSp modSp">
        <pc:chgData name="Isaac Quinton Eberhard" userId="S::eberiq01@purdue.edu::bacdbf8d-def8-48a4-a621-4fca04d0b28e" providerId="AD" clId="Web-{F933A281-FB2E-761C-7E10-B2D5E4DB8AE2}" dt="2025-12-09T01:34:11.465" v="1"/>
        <pc:sldMkLst>
          <pc:docMk/>
          <pc:sldMk cId="1391826038" sldId="286"/>
        </pc:sldMkLst>
        <pc:spChg chg="del">
          <ac:chgData name="Isaac Quinton Eberhard" userId="S::eberiq01@purdue.edu::bacdbf8d-def8-48a4-a621-4fca04d0b28e" providerId="AD" clId="Web-{F933A281-FB2E-761C-7E10-B2D5E4DB8AE2}" dt="2025-12-09T01:34:11.293" v="0"/>
          <ac:spMkLst>
            <pc:docMk/>
            <pc:sldMk cId="1391826038" sldId="286"/>
            <ac:spMk id="3" creationId="{0B93CFBE-51F6-FAFB-D24E-1668111641A6}"/>
          </ac:spMkLst>
        </pc:spChg>
        <pc:picChg chg="add mod ord">
          <ac:chgData name="Isaac Quinton Eberhard" userId="S::eberiq01@purdue.edu::bacdbf8d-def8-48a4-a621-4fca04d0b28e" providerId="AD" clId="Web-{F933A281-FB2E-761C-7E10-B2D5E4DB8AE2}" dt="2025-12-09T01:34:11.465" v="1"/>
          <ac:picMkLst>
            <pc:docMk/>
            <pc:sldMk cId="1391826038" sldId="286"/>
            <ac:picMk id="2" creationId="{503F4E87-D246-E5F0-2E68-921CF32B8EE3}"/>
          </ac:picMkLst>
        </pc:picChg>
      </pc:sldChg>
    </pc:docChg>
  </pc:docChgLst>
  <pc:docChgLst>
    <pc:chgData name="Ethan Michael Byers" userId="S::byerem01@purdue.edu::263bb2f3-f93b-43de-9442-48e2276953bd" providerId="AD" clId="Web-{DF57BC25-697D-92F7-7DA3-BBCD67660DE3}"/>
    <pc:docChg chg="addSld modSld sldOrd">
      <pc:chgData name="Ethan Michael Byers" userId="S::byerem01@purdue.edu::263bb2f3-f93b-43de-9442-48e2276953bd" providerId="AD" clId="Web-{DF57BC25-697D-92F7-7DA3-BBCD67660DE3}" dt="2025-12-02T02:21:29.131" v="425" actId="20577"/>
      <pc:docMkLst>
        <pc:docMk/>
      </pc:docMkLst>
      <pc:sldChg chg="modSp add ord">
        <pc:chgData name="Ethan Michael Byers" userId="S::byerem01@purdue.edu::263bb2f3-f93b-43de-9442-48e2276953bd" providerId="AD" clId="Web-{DF57BC25-697D-92F7-7DA3-BBCD67660DE3}" dt="2025-12-02T01:29:00.775" v="8" actId="20577"/>
        <pc:sldMkLst>
          <pc:docMk/>
          <pc:sldMk cId="109857222" sldId="264"/>
        </pc:sldMkLst>
        <pc:spChg chg="mod">
          <ac:chgData name="Ethan Michael Byers" userId="S::byerem01@purdue.edu::263bb2f3-f93b-43de-9442-48e2276953bd" providerId="AD" clId="Web-{DF57BC25-697D-92F7-7DA3-BBCD67660DE3}" dt="2025-12-02T01:29:00.775" v="8" actId="20577"/>
          <ac:spMkLst>
            <pc:docMk/>
            <pc:sldMk cId="109857222" sldId="264"/>
            <ac:spMk id="4" creationId="{774647DC-C0C7-2FCB-1EBE-89D242E12EC8}"/>
          </ac:spMkLst>
        </pc:spChg>
      </pc:sldChg>
      <pc:sldChg chg="modSp">
        <pc:chgData name="Ethan Michael Byers" userId="S::byerem01@purdue.edu::263bb2f3-f93b-43de-9442-48e2276953bd" providerId="AD" clId="Web-{DF57BC25-697D-92F7-7DA3-BBCD67660DE3}" dt="2025-12-02T02:00:51.595" v="334" actId="20577"/>
        <pc:sldMkLst>
          <pc:docMk/>
          <pc:sldMk cId="1693275815" sldId="273"/>
        </pc:sldMkLst>
        <pc:spChg chg="mod">
          <ac:chgData name="Ethan Michael Byers" userId="S::byerem01@purdue.edu::263bb2f3-f93b-43de-9442-48e2276953bd" providerId="AD" clId="Web-{DF57BC25-697D-92F7-7DA3-BBCD67660DE3}" dt="2025-12-02T01:55:52.513" v="64" actId="20577"/>
          <ac:spMkLst>
            <pc:docMk/>
            <pc:sldMk cId="1693275815" sldId="273"/>
            <ac:spMk id="2" creationId="{429377C4-95E8-ECD7-2E21-E7AB951870EB}"/>
          </ac:spMkLst>
        </pc:spChg>
      </pc:sldChg>
      <pc:sldChg chg="addSp modSp mod modClrScheme chgLayout">
        <pc:chgData name="Ethan Michael Byers" userId="S::byerem01@purdue.edu::263bb2f3-f93b-43de-9442-48e2276953bd" providerId="AD" clId="Web-{DF57BC25-697D-92F7-7DA3-BBCD67660DE3}" dt="2025-12-02T02:10:07.496" v="383" actId="20577"/>
        <pc:sldMkLst>
          <pc:docMk/>
          <pc:sldMk cId="2710412710" sldId="274"/>
        </pc:sldMkLst>
        <pc:spChg chg="mod ord">
          <ac:chgData name="Ethan Michael Byers" userId="S::byerem01@purdue.edu::263bb2f3-f93b-43de-9442-48e2276953bd" providerId="AD" clId="Web-{DF57BC25-697D-92F7-7DA3-BBCD67660DE3}" dt="2025-12-02T02:09:23.432" v="360"/>
          <ac:spMkLst>
            <pc:docMk/>
            <pc:sldMk cId="2710412710" sldId="274"/>
            <ac:spMk id="2" creationId="{2D89D88E-DBDF-A6B7-AD50-57ACB3A5C079}"/>
          </ac:spMkLst>
        </pc:spChg>
      </pc:sldChg>
      <pc:sldChg chg="modSp">
        <pc:chgData name="Ethan Michael Byers" userId="S::byerem01@purdue.edu::263bb2f3-f93b-43de-9442-48e2276953bd" providerId="AD" clId="Web-{DF57BC25-697D-92F7-7DA3-BBCD67660DE3}" dt="2025-12-02T02:21:17.475" v="414" actId="20577"/>
        <pc:sldMkLst>
          <pc:docMk/>
          <pc:sldMk cId="4185065138" sldId="277"/>
        </pc:sldMkLst>
        <pc:spChg chg="mod">
          <ac:chgData name="Ethan Michael Byers" userId="S::byerem01@purdue.edu::263bb2f3-f93b-43de-9442-48e2276953bd" providerId="AD" clId="Web-{DF57BC25-697D-92F7-7DA3-BBCD67660DE3}" dt="2025-12-02T02:21:17.475" v="414" actId="20577"/>
          <ac:spMkLst>
            <pc:docMk/>
            <pc:sldMk cId="4185065138" sldId="277"/>
            <ac:spMk id="2" creationId="{01BE1FC1-37A2-4F33-646B-03ED84C54E70}"/>
          </ac:spMkLst>
        </pc:spChg>
      </pc:sldChg>
    </pc:docChg>
  </pc:docChgLst>
  <pc:docChgLst>
    <pc:chgData name="Cody Michael Bergman" userId="S::bergcm03@purdue.edu::2ca8d50a-165b-4a64-aad5-64933d5dda81" providerId="AD" clId="Web-{C80D6BAD-A6D3-7CB9-129C-49D08A30B4E8}"/>
    <pc:docChg chg="modSld">
      <pc:chgData name="Cody Michael Bergman" userId="S::bergcm03@purdue.edu::2ca8d50a-165b-4a64-aad5-64933d5dda81" providerId="AD" clId="Web-{C80D6BAD-A6D3-7CB9-129C-49D08A30B4E8}" dt="2025-12-10T02:41:43.962" v="5"/>
      <pc:docMkLst>
        <pc:docMk/>
      </pc:docMkLst>
      <pc:sldChg chg="modSp mod setBg">
        <pc:chgData name="Cody Michael Bergman" userId="S::bergcm03@purdue.edu::2ca8d50a-165b-4a64-aad5-64933d5dda81" providerId="AD" clId="Web-{C80D6BAD-A6D3-7CB9-129C-49D08A30B4E8}" dt="2025-12-10T02:41:43.962" v="5"/>
        <pc:sldMkLst>
          <pc:docMk/>
          <pc:sldMk cId="476509947" sldId="276"/>
        </pc:sldMkLst>
        <pc:graphicFrameChg chg="modGraphic">
          <ac:chgData name="Cody Michael Bergman" userId="S::bergcm03@purdue.edu::2ca8d50a-165b-4a64-aad5-64933d5dda81" providerId="AD" clId="Web-{C80D6BAD-A6D3-7CB9-129C-49D08A30B4E8}" dt="2025-12-10T02:41:43.962" v="5"/>
          <ac:graphicFrameMkLst>
            <pc:docMk/>
            <pc:sldMk cId="476509947" sldId="276"/>
            <ac:graphicFrameMk id="5" creationId="{7524A9E0-0AD8-AE19-E563-78F44A851B8D}"/>
          </ac:graphicFrameMkLst>
        </pc:graphicFrameChg>
      </pc:sldChg>
    </pc:docChg>
  </pc:docChgLst>
  <pc:docChgLst>
    <pc:chgData name="Isaac Quinton Eberhard" userId="S::eberiq01@purdue.edu::bacdbf8d-def8-48a4-a621-4fca04d0b28e" providerId="AD" clId="Web-{1016D689-CA2A-6CA7-2560-60E8D2E3406E}"/>
    <pc:docChg chg="modSld">
      <pc:chgData name="Isaac Quinton Eberhard" userId="S::eberiq01@purdue.edu::bacdbf8d-def8-48a4-a621-4fca04d0b28e" providerId="AD" clId="Web-{1016D689-CA2A-6CA7-2560-60E8D2E3406E}" dt="2025-12-10T01:56:09.345" v="0"/>
      <pc:docMkLst>
        <pc:docMk/>
      </pc:docMkLst>
      <pc:sldChg chg="addSp delSp modSp delAnim">
        <pc:chgData name="Isaac Quinton Eberhard" userId="S::eberiq01@purdue.edu::bacdbf8d-def8-48a4-a621-4fca04d0b28e" providerId="AD" clId="Web-{1016D689-CA2A-6CA7-2560-60E8D2E3406E}" dt="2025-12-10T01:56:09.345" v="0"/>
        <pc:sldMkLst>
          <pc:docMk/>
          <pc:sldMk cId="972353969" sldId="283"/>
        </pc:sldMkLst>
        <pc:spChg chg="add mod">
          <ac:chgData name="Isaac Quinton Eberhard" userId="S::eberiq01@purdue.edu::bacdbf8d-def8-48a4-a621-4fca04d0b28e" providerId="AD" clId="Web-{1016D689-CA2A-6CA7-2560-60E8D2E3406E}" dt="2025-12-10T01:56:09.345" v="0"/>
          <ac:spMkLst>
            <pc:docMk/>
            <pc:sldMk cId="972353969" sldId="283"/>
            <ac:spMk id="4" creationId="{3ECB9CFC-EBE9-C04F-CB52-994593E26122}"/>
          </ac:spMkLst>
        </pc:spChg>
        <pc:picChg chg="del">
          <ac:chgData name="Isaac Quinton Eberhard" userId="S::eberiq01@purdue.edu::bacdbf8d-def8-48a4-a621-4fca04d0b28e" providerId="AD" clId="Web-{1016D689-CA2A-6CA7-2560-60E8D2E3406E}" dt="2025-12-10T01:56:09.345" v="0"/>
          <ac:picMkLst>
            <pc:docMk/>
            <pc:sldMk cId="972353969" sldId="283"/>
            <ac:picMk id="2" creationId="{F7BAECD0-3813-878E-BFD8-66899F2F0399}"/>
          </ac:picMkLst>
        </pc:picChg>
      </pc:sldChg>
    </pc:docChg>
  </pc:docChgLst>
  <pc:docChgLst>
    <pc:chgData name="Trevor L Lemert" userId="S::lemetl01@purdue.edu::66b1c383-430b-4aa2-b310-2363d0f5bae1" providerId="AD" clId="Web-{FA0FCB6B-7755-9BE3-E924-9DF3C95F7D62}"/>
    <pc:docChg chg="modSld">
      <pc:chgData name="Trevor L Lemert" userId="S::lemetl01@purdue.edu::66b1c383-430b-4aa2-b310-2363d0f5bae1" providerId="AD" clId="Web-{FA0FCB6B-7755-9BE3-E924-9DF3C95F7D62}" dt="2025-12-09T00:07:20.642" v="11" actId="20577"/>
      <pc:docMkLst>
        <pc:docMk/>
      </pc:docMkLst>
      <pc:sldChg chg="addSp modSp">
        <pc:chgData name="Trevor L Lemert" userId="S::lemetl01@purdue.edu::66b1c383-430b-4aa2-b310-2363d0f5bae1" providerId="AD" clId="Web-{FA0FCB6B-7755-9BE3-E924-9DF3C95F7D62}" dt="2025-12-09T00:07:20.642" v="11" actId="20577"/>
        <pc:sldMkLst>
          <pc:docMk/>
          <pc:sldMk cId="2778642673" sldId="284"/>
        </pc:sldMkLst>
        <pc:graphicFrameChg chg="add mod modGraphic">
          <ac:chgData name="Trevor L Lemert" userId="S::lemetl01@purdue.edu::66b1c383-430b-4aa2-b310-2363d0f5bae1" providerId="AD" clId="Web-{FA0FCB6B-7755-9BE3-E924-9DF3C95F7D62}" dt="2025-12-09T00:07:20.642" v="11" actId="20577"/>
          <ac:graphicFrameMkLst>
            <pc:docMk/>
            <pc:sldMk cId="2778642673" sldId="284"/>
            <ac:graphicFrameMk id="3" creationId="{BF8D1E0A-F991-516C-CC7B-CA82D536C7C5}"/>
          </ac:graphicFrameMkLst>
        </pc:graphicFrameChg>
      </pc:sldChg>
    </pc:docChg>
  </pc:docChgLst>
  <pc:docChgLst>
    <pc:chgData name="Trevor L Lemert" userId="66b1c383-430b-4aa2-b310-2363d0f5bae1" providerId="ADAL" clId="{5670760C-BDF0-4184-A94F-F4CC2CB38C37}"/>
    <pc:docChg chg="undo custSel addSld delSld modSld">
      <pc:chgData name="Trevor L Lemert" userId="66b1c383-430b-4aa2-b310-2363d0f5bae1" providerId="ADAL" clId="{5670760C-BDF0-4184-A94F-F4CC2CB38C37}" dt="2025-12-10T15:30:11.799" v="1442" actId="478"/>
      <pc:docMkLst>
        <pc:docMk/>
      </pc:docMkLst>
      <pc:sldChg chg="addSp delSp modSp mod">
        <pc:chgData name="Trevor L Lemert" userId="66b1c383-430b-4aa2-b310-2363d0f5bae1" providerId="ADAL" clId="{5670760C-BDF0-4184-A94F-F4CC2CB38C37}" dt="2025-12-09T00:42:31.293" v="127" actId="478"/>
        <pc:sldMkLst>
          <pc:docMk/>
          <pc:sldMk cId="0" sldId="256"/>
        </pc:sldMkLst>
        <pc:spChg chg="del mod">
          <ac:chgData name="Trevor L Lemert" userId="66b1c383-430b-4aa2-b310-2363d0f5bae1" providerId="ADAL" clId="{5670760C-BDF0-4184-A94F-F4CC2CB38C37}" dt="2025-12-09T00:38:24.212" v="16" actId="478"/>
          <ac:spMkLst>
            <pc:docMk/>
            <pc:sldMk cId="0" sldId="256"/>
            <ac:spMk id="4" creationId="{00000000-0000-0000-0000-000000000000}"/>
          </ac:spMkLst>
        </pc:spChg>
        <pc:spChg chg="add del">
          <ac:chgData name="Trevor L Lemert" userId="66b1c383-430b-4aa2-b310-2363d0f5bae1" providerId="ADAL" clId="{5670760C-BDF0-4184-A94F-F4CC2CB38C37}" dt="2025-12-09T00:38:33.648" v="18" actId="11529"/>
          <ac:spMkLst>
            <pc:docMk/>
            <pc:sldMk cId="0" sldId="256"/>
            <ac:spMk id="13" creationId="{8BD68089-74CB-D4AD-D11A-D5A462658C0C}"/>
          </ac:spMkLst>
        </pc:spChg>
        <pc:grpChg chg="del">
          <ac:chgData name="Trevor L Lemert" userId="66b1c383-430b-4aa2-b310-2363d0f5bae1" providerId="ADAL" clId="{5670760C-BDF0-4184-A94F-F4CC2CB38C37}" dt="2025-12-09T00:38:24.212" v="16" actId="478"/>
          <ac:grpSpMkLst>
            <pc:docMk/>
            <pc:sldMk cId="0" sldId="256"/>
            <ac:grpSpMk id="3" creationId="{00000000-0000-0000-0000-000000000000}"/>
          </ac:grpSpMkLst>
        </pc:grpChg>
        <pc:picChg chg="add del mod modCrop">
          <ac:chgData name="Trevor L Lemert" userId="66b1c383-430b-4aa2-b310-2363d0f5bae1" providerId="ADAL" clId="{5670760C-BDF0-4184-A94F-F4CC2CB38C37}" dt="2025-12-09T00:40:01.109" v="34" actId="478"/>
          <ac:picMkLst>
            <pc:docMk/>
            <pc:sldMk cId="0" sldId="256"/>
            <ac:picMk id="7" creationId="{56F89340-4CD1-87B1-E2F0-A42FACFF7C37}"/>
          </ac:picMkLst>
        </pc:picChg>
        <pc:picChg chg="del">
          <ac:chgData name="Trevor L Lemert" userId="66b1c383-430b-4aa2-b310-2363d0f5bae1" providerId="ADAL" clId="{5670760C-BDF0-4184-A94F-F4CC2CB38C37}" dt="2025-12-09T00:38:00.990" v="12" actId="478"/>
          <ac:picMkLst>
            <pc:docMk/>
            <pc:sldMk cId="0" sldId="256"/>
            <ac:picMk id="12" creationId="{9936E6E7-3D0F-D567-2920-6B7510F3191F}"/>
          </ac:picMkLst>
        </pc:picChg>
        <pc:picChg chg="del">
          <ac:chgData name="Trevor L Lemert" userId="66b1c383-430b-4aa2-b310-2363d0f5bae1" providerId="ADAL" clId="{5670760C-BDF0-4184-A94F-F4CC2CB38C37}" dt="2025-12-09T00:41:47.178" v="122" actId="478"/>
          <ac:picMkLst>
            <pc:docMk/>
            <pc:sldMk cId="0" sldId="256"/>
            <ac:picMk id="15" creationId="{5218A870-6ABF-7789-9EE7-7E8281AAB53F}"/>
          </ac:picMkLst>
        </pc:picChg>
        <pc:picChg chg="add mod modCrop">
          <ac:chgData name="Trevor L Lemert" userId="66b1c383-430b-4aa2-b310-2363d0f5bae1" providerId="ADAL" clId="{5670760C-BDF0-4184-A94F-F4CC2CB38C37}" dt="2025-12-09T00:41:10.282" v="119" actId="1076"/>
          <ac:picMkLst>
            <pc:docMk/>
            <pc:sldMk cId="0" sldId="256"/>
            <ac:picMk id="16" creationId="{7641C727-5F47-EF35-BDE7-586C2EF6E595}"/>
          </ac:picMkLst>
        </pc:picChg>
        <pc:picChg chg="del">
          <ac:chgData name="Trevor L Lemert" userId="66b1c383-430b-4aa2-b310-2363d0f5bae1" providerId="ADAL" clId="{5670760C-BDF0-4184-A94F-F4CC2CB38C37}" dt="2025-12-09T00:42:31.293" v="127" actId="478"/>
          <ac:picMkLst>
            <pc:docMk/>
            <pc:sldMk cId="0" sldId="256"/>
            <ac:picMk id="21" creationId="{38105D36-E9AB-D974-5054-BEF21F9B23D8}"/>
          </ac:picMkLst>
        </pc:picChg>
        <pc:picChg chg="mod">
          <ac:chgData name="Trevor L Lemert" userId="66b1c383-430b-4aa2-b310-2363d0f5bae1" providerId="ADAL" clId="{5670760C-BDF0-4184-A94F-F4CC2CB38C37}" dt="2025-12-09T00:42:09.393" v="126" actId="14100"/>
          <ac:picMkLst>
            <pc:docMk/>
            <pc:sldMk cId="0" sldId="256"/>
            <ac:picMk id="22" creationId="{96F3335F-292B-22D2-047A-06F667C3F7C9}"/>
          </ac:picMkLst>
        </pc:picChg>
        <pc:picChg chg="add del">
          <ac:chgData name="Trevor L Lemert" userId="66b1c383-430b-4aa2-b310-2363d0f5bae1" providerId="ADAL" clId="{5670760C-BDF0-4184-A94F-F4CC2CB38C37}" dt="2025-12-09T00:41:59.592" v="124" actId="478"/>
          <ac:picMkLst>
            <pc:docMk/>
            <pc:sldMk cId="0" sldId="256"/>
            <ac:picMk id="23" creationId="{197DA732-74E2-77C9-7F8C-FD366F87B96E}"/>
          </ac:picMkLst>
        </pc:picChg>
      </pc:sldChg>
      <pc:sldChg chg="del">
        <pc:chgData name="Trevor L Lemert" userId="66b1c383-430b-4aa2-b310-2363d0f5bae1" providerId="ADAL" clId="{5670760C-BDF0-4184-A94F-F4CC2CB38C37}" dt="2025-12-10T15:30:06.764" v="1441" actId="47"/>
        <pc:sldMkLst>
          <pc:docMk/>
          <pc:sldMk cId="476509947" sldId="276"/>
        </pc:sldMkLst>
      </pc:sldChg>
      <pc:sldChg chg="delSp modSp mod">
        <pc:chgData name="Trevor L Lemert" userId="66b1c383-430b-4aa2-b310-2363d0f5bae1" providerId="ADAL" clId="{5670760C-BDF0-4184-A94F-F4CC2CB38C37}" dt="2025-12-10T15:30:11.799" v="1442" actId="478"/>
        <pc:sldMkLst>
          <pc:docMk/>
          <pc:sldMk cId="4185065138" sldId="277"/>
        </pc:sldMkLst>
        <pc:spChg chg="del">
          <ac:chgData name="Trevor L Lemert" userId="66b1c383-430b-4aa2-b310-2363d0f5bae1" providerId="ADAL" clId="{5670760C-BDF0-4184-A94F-F4CC2CB38C37}" dt="2025-12-10T15:30:11.799" v="1442" actId="478"/>
          <ac:spMkLst>
            <pc:docMk/>
            <pc:sldMk cId="4185065138" sldId="277"/>
            <ac:spMk id="3" creationId="{EA80FDBC-0E4A-568A-AC5C-9CB2CC02F4FD}"/>
          </ac:spMkLst>
        </pc:spChg>
        <pc:graphicFrameChg chg="mod">
          <ac:chgData name="Trevor L Lemert" userId="66b1c383-430b-4aa2-b310-2363d0f5bae1" providerId="ADAL" clId="{5670760C-BDF0-4184-A94F-F4CC2CB38C37}" dt="2025-12-09T00:59:48.031" v="668"/>
          <ac:graphicFrameMkLst>
            <pc:docMk/>
            <pc:sldMk cId="4185065138" sldId="277"/>
            <ac:graphicFrameMk id="4" creationId="{C70EFEE0-039A-A6B7-3332-16796D1CAD20}"/>
          </ac:graphicFrameMkLst>
        </pc:graphicFrameChg>
      </pc:sldChg>
      <pc:sldChg chg="del">
        <pc:chgData name="Trevor L Lemert" userId="66b1c383-430b-4aa2-b310-2363d0f5bae1" providerId="ADAL" clId="{5670760C-BDF0-4184-A94F-F4CC2CB38C37}" dt="2025-12-10T15:29:54.387" v="1437" actId="47"/>
        <pc:sldMkLst>
          <pc:docMk/>
          <pc:sldMk cId="950968148" sldId="282"/>
        </pc:sldMkLst>
      </pc:sldChg>
      <pc:sldChg chg="addSp delSp del mod">
        <pc:chgData name="Trevor L Lemert" userId="66b1c383-430b-4aa2-b310-2363d0f5bae1" providerId="ADAL" clId="{5670760C-BDF0-4184-A94F-F4CC2CB38C37}" dt="2025-12-09T00:44:17.793" v="135" actId="47"/>
        <pc:sldMkLst>
          <pc:docMk/>
          <pc:sldMk cId="2778642673" sldId="284"/>
        </pc:sldMkLst>
        <pc:spChg chg="add del">
          <ac:chgData name="Trevor L Lemert" userId="66b1c383-430b-4aa2-b310-2363d0f5bae1" providerId="ADAL" clId="{5670760C-BDF0-4184-A94F-F4CC2CB38C37}" dt="2025-12-09T00:36:04.076" v="1" actId="22"/>
          <ac:spMkLst>
            <pc:docMk/>
            <pc:sldMk cId="2778642673" sldId="284"/>
            <ac:spMk id="6" creationId="{FF8CF6E0-FA8E-B6B8-1F38-176A9B2B247D}"/>
          </ac:spMkLst>
        </pc:spChg>
      </pc:sldChg>
      <pc:sldChg chg="del">
        <pc:chgData name="Trevor L Lemert" userId="66b1c383-430b-4aa2-b310-2363d0f5bae1" providerId="ADAL" clId="{5670760C-BDF0-4184-A94F-F4CC2CB38C37}" dt="2025-12-09T00:44:20.599" v="136" actId="47"/>
        <pc:sldMkLst>
          <pc:docMk/>
          <pc:sldMk cId="644180496" sldId="285"/>
        </pc:sldMkLst>
      </pc:sldChg>
      <pc:sldChg chg="modSp mod modAnim modNotesTx">
        <pc:chgData name="Trevor L Lemert" userId="66b1c383-430b-4aa2-b310-2363d0f5bae1" providerId="ADAL" clId="{5670760C-BDF0-4184-A94F-F4CC2CB38C37}" dt="2025-12-09T03:30:12.726" v="1436" actId="6549"/>
        <pc:sldMkLst>
          <pc:docMk/>
          <pc:sldMk cId="1391826038" sldId="286"/>
        </pc:sldMkLst>
        <pc:spChg chg="mod">
          <ac:chgData name="Trevor L Lemert" userId="66b1c383-430b-4aa2-b310-2363d0f5bae1" providerId="ADAL" clId="{5670760C-BDF0-4184-A94F-F4CC2CB38C37}" dt="2025-12-09T00:55:28.791" v="663" actId="20577"/>
          <ac:spMkLst>
            <pc:docMk/>
            <pc:sldMk cId="1391826038" sldId="286"/>
            <ac:spMk id="3" creationId="{0B93CFBE-51F6-FAFB-D24E-1668111641A6}"/>
          </ac:spMkLst>
        </pc:spChg>
        <pc:spChg chg="mod">
          <ac:chgData name="Trevor L Lemert" userId="66b1c383-430b-4aa2-b310-2363d0f5bae1" providerId="ADAL" clId="{5670760C-BDF0-4184-A94F-F4CC2CB38C37}" dt="2025-12-09T01:34:54.705" v="689" actId="1076"/>
          <ac:spMkLst>
            <pc:docMk/>
            <pc:sldMk cId="1391826038" sldId="286"/>
            <ac:spMk id="5" creationId="{2DCA361D-2A7A-619C-8C24-5E4166DE34E6}"/>
          </ac:spMkLst>
        </pc:spChg>
        <pc:picChg chg="mod modCrop">
          <ac:chgData name="Trevor L Lemert" userId="66b1c383-430b-4aa2-b310-2363d0f5bae1" providerId="ADAL" clId="{5670760C-BDF0-4184-A94F-F4CC2CB38C37}" dt="2025-12-09T01:37:06.711" v="721" actId="1038"/>
          <ac:picMkLst>
            <pc:docMk/>
            <pc:sldMk cId="1391826038" sldId="286"/>
            <ac:picMk id="2" creationId="{503F4E87-D246-E5F0-2E68-921CF32B8EE3}"/>
          </ac:picMkLst>
        </pc:picChg>
      </pc:sldChg>
      <pc:sldChg chg="add del">
        <pc:chgData name="Trevor L Lemert" userId="66b1c383-430b-4aa2-b310-2363d0f5bae1" providerId="ADAL" clId="{5670760C-BDF0-4184-A94F-F4CC2CB38C37}" dt="2025-12-10T15:30:02.828" v="1440" actId="47"/>
        <pc:sldMkLst>
          <pc:docMk/>
          <pc:sldMk cId="507611916" sldId="288"/>
        </pc:sldMkLst>
      </pc:sldChg>
      <pc:sldChg chg="del">
        <pc:chgData name="Trevor L Lemert" userId="66b1c383-430b-4aa2-b310-2363d0f5bae1" providerId="ADAL" clId="{5670760C-BDF0-4184-A94F-F4CC2CB38C37}" dt="2025-12-10T15:29:56.058" v="1438" actId="47"/>
        <pc:sldMkLst>
          <pc:docMk/>
          <pc:sldMk cId="3388377027" sldId="294"/>
        </pc:sldMkLst>
      </pc:sldChg>
      <pc:sldChg chg="delSp mod">
        <pc:chgData name="Trevor L Lemert" userId="66b1c383-430b-4aa2-b310-2363d0f5bae1" providerId="ADAL" clId="{5670760C-BDF0-4184-A94F-F4CC2CB38C37}" dt="2025-12-09T00:41:30.775" v="121" actId="478"/>
        <pc:sldMkLst>
          <pc:docMk/>
          <pc:sldMk cId="4104679781" sldId="295"/>
        </pc:sldMkLst>
        <pc:picChg chg="del">
          <ac:chgData name="Trevor L Lemert" userId="66b1c383-430b-4aa2-b310-2363d0f5bae1" providerId="ADAL" clId="{5670760C-BDF0-4184-A94F-F4CC2CB38C37}" dt="2025-12-09T00:41:30.775" v="121" actId="478"/>
          <ac:picMkLst>
            <pc:docMk/>
            <pc:sldMk cId="4104679781" sldId="295"/>
            <ac:picMk id="3" creationId="{86C42682-6C0A-6F5A-1C5E-9EC0A6ABFEEA}"/>
          </ac:picMkLst>
        </pc:picChg>
        <pc:picChg chg="del">
          <ac:chgData name="Trevor L Lemert" userId="66b1c383-430b-4aa2-b310-2363d0f5bae1" providerId="ADAL" clId="{5670760C-BDF0-4184-A94F-F4CC2CB38C37}" dt="2025-12-09T00:41:29.100" v="120" actId="478"/>
          <ac:picMkLst>
            <pc:docMk/>
            <pc:sldMk cId="4104679781" sldId="295"/>
            <ac:picMk id="4" creationId="{63355F46-A3E5-CBA1-79F6-243362E06476}"/>
          </ac:picMkLst>
        </pc:picChg>
      </pc:sldChg>
      <pc:sldChg chg="modSp add mod setBg modNotesTx">
        <pc:chgData name="Trevor L Lemert" userId="66b1c383-430b-4aa2-b310-2363d0f5bae1" providerId="ADAL" clId="{5670760C-BDF0-4184-A94F-F4CC2CB38C37}" dt="2025-12-09T01:13:58.500" v="687"/>
        <pc:sldMkLst>
          <pc:docMk/>
          <pc:sldMk cId="0" sldId="296"/>
        </pc:sldMkLst>
        <pc:spChg chg="mod modCrop">
          <ac:chgData name="Trevor L Lemert" userId="66b1c383-430b-4aa2-b310-2363d0f5bae1" providerId="ADAL" clId="{5670760C-BDF0-4184-A94F-F4CC2CB38C37}" dt="2025-12-09T00:43:51.011" v="134" actId="732"/>
          <ac:spMkLst>
            <pc:docMk/>
            <pc:sldMk cId="0" sldId="296"/>
            <ac:spMk id="2" creationId="{00000000-0000-0000-0000-000000000000}"/>
          </ac:spMkLst>
        </pc:spChg>
        <pc:spChg chg="mod">
          <ac:chgData name="Trevor L Lemert" userId="66b1c383-430b-4aa2-b310-2363d0f5bae1" providerId="ADAL" clId="{5670760C-BDF0-4184-A94F-F4CC2CB38C37}" dt="2025-12-09T01:13:58.500" v="687"/>
          <ac:spMkLst>
            <pc:docMk/>
            <pc:sldMk cId="0" sldId="296"/>
            <ac:spMk id="4" creationId="{00000000-0000-0000-0000-000000000000}"/>
          </ac:spMkLst>
        </pc:spChg>
        <pc:spChg chg="mod">
          <ac:chgData name="Trevor L Lemert" userId="66b1c383-430b-4aa2-b310-2363d0f5bae1" providerId="ADAL" clId="{5670760C-BDF0-4184-A94F-F4CC2CB38C37}" dt="2025-12-09T01:13:40.093" v="678" actId="20577"/>
          <ac:spMkLst>
            <pc:docMk/>
            <pc:sldMk cId="0" sldId="296"/>
            <ac:spMk id="5" creationId="{00000000-0000-0000-0000-000000000000}"/>
          </ac:spMkLst>
        </pc:spChg>
        <pc:spChg chg="mod">
          <ac:chgData name="Trevor L Lemert" userId="66b1c383-430b-4aa2-b310-2363d0f5bae1" providerId="ADAL" clId="{5670760C-BDF0-4184-A94F-F4CC2CB38C37}" dt="2025-12-09T01:13:53.540" v="686" actId="21"/>
          <ac:spMkLst>
            <pc:docMk/>
            <pc:sldMk cId="0" sldId="296"/>
            <ac:spMk id="7" creationId="{00000000-0000-0000-0000-000000000000}"/>
          </ac:spMkLst>
        </pc:spChg>
        <pc:spChg chg="mod">
          <ac:chgData name="Trevor L Lemert" userId="66b1c383-430b-4aa2-b310-2363d0f5bae1" providerId="ADAL" clId="{5670760C-BDF0-4184-A94F-F4CC2CB38C37}" dt="2025-12-09T01:13:51.159" v="685"/>
          <ac:spMkLst>
            <pc:docMk/>
            <pc:sldMk cId="0" sldId="296"/>
            <ac:spMk id="8" creationId="{00000000-0000-0000-0000-000000000000}"/>
          </ac:spMkLst>
        </pc:spChg>
        <pc:grpChg chg="mod">
          <ac:chgData name="Trevor L Lemert" userId="66b1c383-430b-4aa2-b310-2363d0f5bae1" providerId="ADAL" clId="{5670760C-BDF0-4184-A94F-F4CC2CB38C37}" dt="2025-12-09T01:13:51.159" v="685"/>
          <ac:grpSpMkLst>
            <pc:docMk/>
            <pc:sldMk cId="0" sldId="296"/>
            <ac:grpSpMk id="6" creationId="{00000000-0000-0000-0000-000000000000}"/>
          </ac:grpSpMkLst>
        </pc:grpChg>
      </pc:sldChg>
      <pc:sldChg chg="new del">
        <pc:chgData name="Trevor L Lemert" userId="66b1c383-430b-4aa2-b310-2363d0f5bae1" providerId="ADAL" clId="{5670760C-BDF0-4184-A94F-F4CC2CB38C37}" dt="2025-12-09T01:10:56.197" v="670" actId="47"/>
        <pc:sldMkLst>
          <pc:docMk/>
          <pc:sldMk cId="3833752580" sldId="297"/>
        </pc:sldMkLst>
      </pc:sldChg>
    </pc:docChg>
  </pc:docChgLst>
  <pc:docChgLst>
    <pc:chgData name="Tyler J Likens" userId="S::liketj02@purdue.edu::85b4f665-bd5b-4ebb-b3f6-fe6b7a1b86fd" providerId="AD" clId="Web-{E204F152-463F-3A10-A8A0-0FE82D95BBC8}"/>
    <pc:docChg chg="modSld">
      <pc:chgData name="Tyler J Likens" userId="S::liketj02@purdue.edu::85b4f665-bd5b-4ebb-b3f6-fe6b7a1b86fd" providerId="AD" clId="Web-{E204F152-463F-3A10-A8A0-0FE82D95BBC8}" dt="2025-12-05T20:26:31.692" v="75" actId="20577"/>
      <pc:docMkLst>
        <pc:docMk/>
      </pc:docMkLst>
      <pc:sldChg chg="modSp">
        <pc:chgData name="Tyler J Likens" userId="S::liketj02@purdue.edu::85b4f665-bd5b-4ebb-b3f6-fe6b7a1b86fd" providerId="AD" clId="Web-{E204F152-463F-3A10-A8A0-0FE82D95BBC8}" dt="2025-12-05T20:26:31.692" v="75" actId="20577"/>
        <pc:sldMkLst>
          <pc:docMk/>
          <pc:sldMk cId="1761806191" sldId="289"/>
        </pc:sldMkLst>
        <pc:spChg chg="mod">
          <ac:chgData name="Tyler J Likens" userId="S::liketj02@purdue.edu::85b4f665-bd5b-4ebb-b3f6-fe6b7a1b86fd" providerId="AD" clId="Web-{E204F152-463F-3A10-A8A0-0FE82D95BBC8}" dt="2025-12-05T20:26:31.692" v="75" actId="20577"/>
          <ac:spMkLst>
            <pc:docMk/>
            <pc:sldMk cId="1761806191" sldId="289"/>
            <ac:spMk id="54" creationId="{00000000-0000-0000-0000-000000000000}"/>
          </ac:spMkLst>
        </pc:spChg>
      </pc:sldChg>
    </pc:docChg>
  </pc:docChgLst>
  <pc:docChgLst>
    <pc:chgData name="Cody Michael Bergman" userId="S::bergcm03@purdue.edu::2ca8d50a-165b-4a64-aad5-64933d5dda81" providerId="AD" clId="Web-{6A9904A1-A73C-5641-4973-2A0E5AE3A7E3}"/>
    <pc:docChg chg="modSld">
      <pc:chgData name="Cody Michael Bergman" userId="S::bergcm03@purdue.edu::2ca8d50a-165b-4a64-aad5-64933d5dda81" providerId="AD" clId="Web-{6A9904A1-A73C-5641-4973-2A0E5AE3A7E3}" dt="2025-12-09T02:28:08.213" v="97"/>
      <pc:docMkLst>
        <pc:docMk/>
      </pc:docMkLst>
      <pc:sldChg chg="addSp delSp modSp modTransition addAnim delAnim modAnim">
        <pc:chgData name="Cody Michael Bergman" userId="S::bergcm03@purdue.edu::2ca8d50a-165b-4a64-aad5-64933d5dda81" providerId="AD" clId="Web-{6A9904A1-A73C-5641-4973-2A0E5AE3A7E3}" dt="2025-12-09T02:28:08.213" v="97"/>
        <pc:sldMkLst>
          <pc:docMk/>
          <pc:sldMk cId="0" sldId="256"/>
        </pc:sldMkLst>
        <pc:picChg chg="add del mod">
          <ac:chgData name="Cody Michael Bergman" userId="S::bergcm03@purdue.edu::2ca8d50a-165b-4a64-aad5-64933d5dda81" providerId="AD" clId="Web-{6A9904A1-A73C-5641-4973-2A0E5AE3A7E3}" dt="2025-12-09T00:37:36.246" v="9"/>
          <ac:picMkLst>
            <pc:docMk/>
            <pc:sldMk cId="0" sldId="256"/>
            <ac:picMk id="6" creationId="{0BA31985-E339-898B-4FB6-16F8E71DDF2E}"/>
          </ac:picMkLst>
        </pc:picChg>
        <pc:picChg chg="add mod">
          <ac:chgData name="Cody Michael Bergman" userId="S::bergcm03@purdue.edu::2ca8d50a-165b-4a64-aad5-64933d5dda81" providerId="AD" clId="Web-{6A9904A1-A73C-5641-4973-2A0E5AE3A7E3}" dt="2025-12-09T00:37:59.855" v="14" actId="1076"/>
          <ac:picMkLst>
            <pc:docMk/>
            <pc:sldMk cId="0" sldId="256"/>
            <ac:picMk id="12" creationId="{9936E6E7-3D0F-D567-2920-6B7510F3191F}"/>
          </ac:picMkLst>
        </pc:picChg>
        <pc:picChg chg="add del mod modCrop">
          <ac:chgData name="Cody Michael Bergman" userId="S::bergcm03@purdue.edu::2ca8d50a-165b-4a64-aad5-64933d5dda81" providerId="AD" clId="Web-{6A9904A1-A73C-5641-4973-2A0E5AE3A7E3}" dt="2025-12-09T00:40:02.434" v="25"/>
          <ac:picMkLst>
            <pc:docMk/>
            <pc:sldMk cId="0" sldId="256"/>
            <ac:picMk id="13" creationId="{86B465E7-057F-6CFE-C4B8-F910C5AA1B82}"/>
          </ac:picMkLst>
        </pc:picChg>
        <pc:picChg chg="add mod modCrop">
          <ac:chgData name="Cody Michael Bergman" userId="S::bergcm03@purdue.edu::2ca8d50a-165b-4a64-aad5-64933d5dda81" providerId="AD" clId="Web-{6A9904A1-A73C-5641-4973-2A0E5AE3A7E3}" dt="2025-12-09T00:41:35.105" v="35" actId="1076"/>
          <ac:picMkLst>
            <pc:docMk/>
            <pc:sldMk cId="0" sldId="256"/>
            <ac:picMk id="15" creationId="{5218A870-6ABF-7789-9EE7-7E8281AAB53F}"/>
          </ac:picMkLst>
        </pc:picChg>
        <pc:picChg chg="mod">
          <ac:chgData name="Cody Michael Bergman" userId="S::bergcm03@purdue.edu::2ca8d50a-165b-4a64-aad5-64933d5dda81" providerId="AD" clId="Web-{6A9904A1-A73C-5641-4973-2A0E5AE3A7E3}" dt="2025-12-09T02:28:01.041" v="94"/>
          <ac:picMkLst>
            <pc:docMk/>
            <pc:sldMk cId="0" sldId="256"/>
            <ac:picMk id="16" creationId="{7641C727-5F47-EF35-BDE7-586C2EF6E595}"/>
          </ac:picMkLst>
        </pc:picChg>
      </pc:sldChg>
      <pc:sldChg chg="addSp delSp modSp mod setBg">
        <pc:chgData name="Cody Michael Bergman" userId="S::bergcm03@purdue.edu::2ca8d50a-165b-4a64-aad5-64933d5dda81" providerId="AD" clId="Web-{6A9904A1-A73C-5641-4973-2A0E5AE3A7E3}" dt="2025-12-09T00:48:17.763" v="40"/>
        <pc:sldMkLst>
          <pc:docMk/>
          <pc:sldMk cId="2706968258" sldId="270"/>
        </pc:sldMkLst>
        <pc:spChg chg="mod">
          <ac:chgData name="Cody Michael Bergman" userId="S::bergcm03@purdue.edu::2ca8d50a-165b-4a64-aad5-64933d5dda81" providerId="AD" clId="Web-{6A9904A1-A73C-5641-4973-2A0E5AE3A7E3}" dt="2025-12-09T00:48:17.763" v="40"/>
          <ac:spMkLst>
            <pc:docMk/>
            <pc:sldMk cId="2706968258" sldId="270"/>
            <ac:spMk id="2" creationId="{DCADE5BA-FAD3-2E96-54D5-66AA9AE72A14}"/>
          </ac:spMkLst>
        </pc:spChg>
        <pc:spChg chg="add del">
          <ac:chgData name="Cody Michael Bergman" userId="S::bergcm03@purdue.edu::2ca8d50a-165b-4a64-aad5-64933d5dda81" providerId="AD" clId="Web-{6A9904A1-A73C-5641-4973-2A0E5AE3A7E3}" dt="2025-12-09T00:48:17.763" v="40"/>
          <ac:spMkLst>
            <pc:docMk/>
            <pc:sldMk cId="2706968258" sldId="270"/>
            <ac:spMk id="53" creationId="{D4771268-CB57-404A-9271-370EB28F6090}"/>
          </ac:spMkLst>
        </pc:spChg>
        <pc:picChg chg="mod">
          <ac:chgData name="Cody Michael Bergman" userId="S::bergcm03@purdue.edu::2ca8d50a-165b-4a64-aad5-64933d5dda81" providerId="AD" clId="Web-{6A9904A1-A73C-5641-4973-2A0E5AE3A7E3}" dt="2025-12-09T00:48:17.763" v="40"/>
          <ac:picMkLst>
            <pc:docMk/>
            <pc:sldMk cId="2706968258" sldId="270"/>
            <ac:picMk id="48" creationId="{8DA143DC-D2A3-4047-E61F-AA53F6C4A04E}"/>
          </ac:picMkLst>
        </pc:picChg>
      </pc:sldChg>
      <pc:sldChg chg="addSp delSp modSp mod setBg">
        <pc:chgData name="Cody Michael Bergman" userId="S::bergcm03@purdue.edu::2ca8d50a-165b-4a64-aad5-64933d5dda81" providerId="AD" clId="Web-{6A9904A1-A73C-5641-4973-2A0E5AE3A7E3}" dt="2025-12-09T00:47:25.200" v="38"/>
        <pc:sldMkLst>
          <pc:docMk/>
          <pc:sldMk cId="476509947" sldId="276"/>
        </pc:sldMkLst>
        <pc:spChg chg="mod">
          <ac:chgData name="Cody Michael Bergman" userId="S::bergcm03@purdue.edu::2ca8d50a-165b-4a64-aad5-64933d5dda81" providerId="AD" clId="Web-{6A9904A1-A73C-5641-4973-2A0E5AE3A7E3}" dt="2025-12-09T00:47:08.200" v="36"/>
          <ac:spMkLst>
            <pc:docMk/>
            <pc:sldMk cId="476509947" sldId="276"/>
            <ac:spMk id="2" creationId="{5A267B1A-A321-4335-27E8-0B98EA57A2F2}"/>
          </ac:spMkLst>
        </pc:spChg>
        <pc:spChg chg="del">
          <ac:chgData name="Cody Michael Bergman" userId="S::bergcm03@purdue.edu::2ca8d50a-165b-4a64-aad5-64933d5dda81" providerId="AD" clId="Web-{6A9904A1-A73C-5641-4973-2A0E5AE3A7E3}" dt="2025-12-09T00:47:08.200" v="36"/>
          <ac:spMkLst>
            <pc:docMk/>
            <pc:sldMk cId="476509947" sldId="276"/>
            <ac:spMk id="3" creationId="{A5B5E7C4-84B1-521C-59CA-902CD268F509}"/>
          </ac:spMkLst>
        </pc:spChg>
        <pc:spChg chg="add">
          <ac:chgData name="Cody Michael Bergman" userId="S::bergcm03@purdue.edu::2ca8d50a-165b-4a64-aad5-64933d5dda81" providerId="AD" clId="Web-{6A9904A1-A73C-5641-4973-2A0E5AE3A7E3}" dt="2025-12-09T00:47:08.200" v="36"/>
          <ac:spMkLst>
            <pc:docMk/>
            <pc:sldMk cId="476509947" sldId="276"/>
            <ac:spMk id="9" creationId="{7517A47C-B2E5-4B79-8061-D74B1311AF6E}"/>
          </ac:spMkLst>
        </pc:spChg>
        <pc:spChg chg="add">
          <ac:chgData name="Cody Michael Bergman" userId="S::bergcm03@purdue.edu::2ca8d50a-165b-4a64-aad5-64933d5dda81" providerId="AD" clId="Web-{6A9904A1-A73C-5641-4973-2A0E5AE3A7E3}" dt="2025-12-09T00:47:08.200" v="36"/>
          <ac:spMkLst>
            <pc:docMk/>
            <pc:sldMk cId="476509947" sldId="276"/>
            <ac:spMk id="11" creationId="{C505E780-2083-4CB5-A42A-5E0E2908ECC3}"/>
          </ac:spMkLst>
        </pc:spChg>
        <pc:spChg chg="add">
          <ac:chgData name="Cody Michael Bergman" userId="S::bergcm03@purdue.edu::2ca8d50a-165b-4a64-aad5-64933d5dda81" providerId="AD" clId="Web-{6A9904A1-A73C-5641-4973-2A0E5AE3A7E3}" dt="2025-12-09T00:47:08.200" v="36"/>
          <ac:spMkLst>
            <pc:docMk/>
            <pc:sldMk cId="476509947" sldId="276"/>
            <ac:spMk id="13" creationId="{D2C0AE1C-0118-41AE-8A10-7CDCBF10E96F}"/>
          </ac:spMkLst>
        </pc:spChg>
        <pc:spChg chg="add del">
          <ac:chgData name="Cody Michael Bergman" userId="S::bergcm03@purdue.edu::2ca8d50a-165b-4a64-aad5-64933d5dda81" providerId="AD" clId="Web-{6A9904A1-A73C-5641-4973-2A0E5AE3A7E3}" dt="2025-12-09T00:47:25.200" v="38"/>
          <ac:spMkLst>
            <pc:docMk/>
            <pc:sldMk cId="476509947" sldId="276"/>
            <ac:spMk id="15" creationId="{463EEC44-1BA3-44ED-81FC-A644B04B2A44}"/>
          </ac:spMkLst>
        </pc:spChg>
        <pc:graphicFrameChg chg="add">
          <ac:chgData name="Cody Michael Bergman" userId="S::bergcm03@purdue.edu::2ca8d50a-165b-4a64-aad5-64933d5dda81" providerId="AD" clId="Web-{6A9904A1-A73C-5641-4973-2A0E5AE3A7E3}" dt="2025-12-09T00:47:08.200" v="36"/>
          <ac:graphicFrameMkLst>
            <pc:docMk/>
            <pc:sldMk cId="476509947" sldId="276"/>
            <ac:graphicFrameMk id="5" creationId="{7524A9E0-0AD8-AE19-E563-78F44A851B8D}"/>
          </ac:graphicFrameMkLst>
        </pc:graphicFrameChg>
      </pc:sldChg>
      <pc:sldChg chg="addSp delSp modSp">
        <pc:chgData name="Cody Michael Bergman" userId="S::bergcm03@purdue.edu::2ca8d50a-165b-4a64-aad5-64933d5dda81" providerId="AD" clId="Web-{6A9904A1-A73C-5641-4973-2A0E5AE3A7E3}" dt="2025-12-09T01:04:49.546" v="77" actId="20577"/>
        <pc:sldMkLst>
          <pc:docMk/>
          <pc:sldMk cId="4185065138" sldId="277"/>
        </pc:sldMkLst>
        <pc:graphicFrameChg chg="add del modGraphic">
          <ac:chgData name="Cody Michael Bergman" userId="S::bergcm03@purdue.edu::2ca8d50a-165b-4a64-aad5-64933d5dda81" providerId="AD" clId="Web-{6A9904A1-A73C-5641-4973-2A0E5AE3A7E3}" dt="2025-12-09T01:04:49.546" v="77" actId="20577"/>
          <ac:graphicFrameMkLst>
            <pc:docMk/>
            <pc:sldMk cId="4185065138" sldId="277"/>
            <ac:graphicFrameMk id="4" creationId="{C70EFEE0-039A-A6B7-3332-16796D1CAD20}"/>
          </ac:graphicFrameMkLst>
        </pc:graphicFrameChg>
      </pc:sldChg>
      <pc:sldChg chg="modTransition addAnim delAnim">
        <pc:chgData name="Cody Michael Bergman" userId="S::bergcm03@purdue.edu::2ca8d50a-165b-4a64-aad5-64933d5dda81" providerId="AD" clId="Web-{6A9904A1-A73C-5641-4973-2A0E5AE3A7E3}" dt="2025-12-09T00:30:01.179" v="5"/>
        <pc:sldMkLst>
          <pc:docMk/>
          <pc:sldMk cId="2778642673" sldId="284"/>
        </pc:sldMkLst>
      </pc:sldChg>
      <pc:sldChg chg="modNotes">
        <pc:chgData name="Cody Michael Bergman" userId="S::bergcm03@purdue.edu::2ca8d50a-165b-4a64-aad5-64933d5dda81" providerId="AD" clId="Web-{6A9904A1-A73C-5641-4973-2A0E5AE3A7E3}" dt="2025-12-09T02:22:15.073" v="79"/>
        <pc:sldMkLst>
          <pc:docMk/>
          <pc:sldMk cId="507611916" sldId="288"/>
        </pc:sldMkLst>
      </pc:sldChg>
      <pc:sldChg chg="addSp delSp modSp">
        <pc:chgData name="Cody Michael Bergman" userId="S::bergcm03@purdue.edu::2ca8d50a-165b-4a64-aad5-64933d5dda81" providerId="AD" clId="Web-{6A9904A1-A73C-5641-4973-2A0E5AE3A7E3}" dt="2025-12-09T00:40:17.184" v="28"/>
        <pc:sldMkLst>
          <pc:docMk/>
          <pc:sldMk cId="4104679781" sldId="295"/>
        </pc:sldMkLst>
        <pc:picChg chg="add mod">
          <ac:chgData name="Cody Michael Bergman" userId="S::bergcm03@purdue.edu::2ca8d50a-165b-4a64-aad5-64933d5dda81" providerId="AD" clId="Web-{6A9904A1-A73C-5641-4973-2A0E5AE3A7E3}" dt="2025-12-09T00:40:17.184" v="28"/>
          <ac:picMkLst>
            <pc:docMk/>
            <pc:sldMk cId="4104679781" sldId="295"/>
            <ac:picMk id="3" creationId="{86C42682-6C0A-6F5A-1C5E-9EC0A6ABFEEA}"/>
          </ac:picMkLst>
        </pc:picChg>
        <pc:picChg chg="add del mod">
          <ac:chgData name="Cody Michael Bergman" userId="S::bergcm03@purdue.edu::2ca8d50a-165b-4a64-aad5-64933d5dda81" providerId="AD" clId="Web-{6A9904A1-A73C-5641-4973-2A0E5AE3A7E3}" dt="2025-12-09T00:40:11.074" v="27"/>
          <ac:picMkLst>
            <pc:docMk/>
            <pc:sldMk cId="4104679781" sldId="295"/>
            <ac:picMk id="5" creationId="{7C8DD4D0-E776-5ED8-7F1F-636FEDDDE84A}"/>
          </ac:picMkLst>
        </pc:picChg>
      </pc:sldChg>
    </pc:docChg>
  </pc:docChgLst>
  <pc:docChgLst>
    <pc:chgData name="Isaac Quinton Eberhard" userId="bacdbf8d-def8-48a4-a621-4fca04d0b28e" providerId="ADAL" clId="{E4FEEB1E-10DA-418B-ABFE-0F4E6DDF79D2}"/>
    <pc:docChg chg="undo custSel delSld modSld sldOrd">
      <pc:chgData name="Isaac Quinton Eberhard" userId="bacdbf8d-def8-48a4-a621-4fca04d0b28e" providerId="ADAL" clId="{E4FEEB1E-10DA-418B-ABFE-0F4E6DDF79D2}" dt="2025-12-10T18:56:57.519" v="67" actId="20577"/>
      <pc:docMkLst>
        <pc:docMk/>
      </pc:docMkLst>
      <pc:sldChg chg="modNotesTx">
        <pc:chgData name="Isaac Quinton Eberhard" userId="bacdbf8d-def8-48a4-a621-4fca04d0b28e" providerId="ADAL" clId="{E4FEEB1E-10DA-418B-ABFE-0F4E6DDF79D2}" dt="2025-12-10T18:56:18.665" v="57" actId="20577"/>
        <pc:sldMkLst>
          <pc:docMk/>
          <pc:sldMk cId="0" sldId="256"/>
        </pc:sldMkLst>
      </pc:sldChg>
      <pc:sldChg chg="modSp mod modNotesTx">
        <pc:chgData name="Isaac Quinton Eberhard" userId="bacdbf8d-def8-48a4-a621-4fca04d0b28e" providerId="ADAL" clId="{E4FEEB1E-10DA-418B-ABFE-0F4E6DDF79D2}" dt="2025-12-10T18:56:15.624" v="56" actId="20577"/>
        <pc:sldMkLst>
          <pc:docMk/>
          <pc:sldMk cId="109857222" sldId="264"/>
        </pc:sldMkLst>
        <pc:spChg chg="mod">
          <ac:chgData name="Isaac Quinton Eberhard" userId="bacdbf8d-def8-48a4-a621-4fca04d0b28e" providerId="ADAL" clId="{E4FEEB1E-10DA-418B-ABFE-0F4E6DDF79D2}" dt="2025-12-09T00:22:55.391" v="27" actId="1076"/>
          <ac:spMkLst>
            <pc:docMk/>
            <pc:sldMk cId="109857222" sldId="264"/>
            <ac:spMk id="4" creationId="{774647DC-C0C7-2FCB-1EBE-89D242E12EC8}"/>
          </ac:spMkLst>
        </pc:spChg>
      </pc:sldChg>
      <pc:sldChg chg="ord modNotesTx">
        <pc:chgData name="Isaac Quinton Eberhard" userId="bacdbf8d-def8-48a4-a621-4fca04d0b28e" providerId="ADAL" clId="{E4FEEB1E-10DA-418B-ABFE-0F4E6DDF79D2}" dt="2025-12-10T18:56:51.712" v="65" actId="20577"/>
        <pc:sldMkLst>
          <pc:docMk/>
          <pc:sldMk cId="2706968258" sldId="270"/>
        </pc:sldMkLst>
      </pc:sldChg>
      <pc:sldChg chg="modNotesTx">
        <pc:chgData name="Isaac Quinton Eberhard" userId="bacdbf8d-def8-48a4-a621-4fca04d0b28e" providerId="ADAL" clId="{E4FEEB1E-10DA-418B-ABFE-0F4E6DDF79D2}" dt="2025-12-10T18:56:21.759" v="58" actId="20577"/>
        <pc:sldMkLst>
          <pc:docMk/>
          <pc:sldMk cId="1693275815" sldId="273"/>
        </pc:sldMkLst>
      </pc:sldChg>
      <pc:sldChg chg="modSp mod modNotesTx">
        <pc:chgData name="Isaac Quinton Eberhard" userId="bacdbf8d-def8-48a4-a621-4fca04d0b28e" providerId="ADAL" clId="{E4FEEB1E-10DA-418B-ABFE-0F4E6DDF79D2}" dt="2025-12-10T18:56:29.104" v="59" actId="20577"/>
        <pc:sldMkLst>
          <pc:docMk/>
          <pc:sldMk cId="2710412710" sldId="274"/>
        </pc:sldMkLst>
        <pc:spChg chg="mod">
          <ac:chgData name="Isaac Quinton Eberhard" userId="bacdbf8d-def8-48a4-a621-4fca04d0b28e" providerId="ADAL" clId="{E4FEEB1E-10DA-418B-ABFE-0F4E6DDF79D2}" dt="2025-12-09T00:12:43.829" v="17" actId="2085"/>
          <ac:spMkLst>
            <pc:docMk/>
            <pc:sldMk cId="2710412710" sldId="274"/>
            <ac:spMk id="6" creationId="{C28DB448-33DF-96DE-3BB8-09191583A1A5}"/>
          </ac:spMkLst>
        </pc:spChg>
        <pc:spChg chg="mod">
          <ac:chgData name="Isaac Quinton Eberhard" userId="bacdbf8d-def8-48a4-a621-4fca04d0b28e" providerId="ADAL" clId="{E4FEEB1E-10DA-418B-ABFE-0F4E6DDF79D2}" dt="2025-12-09T00:12:28.700" v="16" actId="2085"/>
          <ac:spMkLst>
            <pc:docMk/>
            <pc:sldMk cId="2710412710" sldId="274"/>
            <ac:spMk id="7" creationId="{DC26DF39-E237-EFD0-BF5F-34A2BC96B86C}"/>
          </ac:spMkLst>
        </pc:spChg>
        <pc:spChg chg="mod">
          <ac:chgData name="Isaac Quinton Eberhard" userId="bacdbf8d-def8-48a4-a621-4fca04d0b28e" providerId="ADAL" clId="{E4FEEB1E-10DA-418B-ABFE-0F4E6DDF79D2}" dt="2025-12-09T00:12:49.562" v="18" actId="2085"/>
          <ac:spMkLst>
            <pc:docMk/>
            <pc:sldMk cId="2710412710" sldId="274"/>
            <ac:spMk id="8" creationId="{E652CF06-72F4-BB0C-6388-1ECC153C477F}"/>
          </ac:spMkLst>
        </pc:spChg>
      </pc:sldChg>
      <pc:sldChg chg="mod modShow">
        <pc:chgData name="Isaac Quinton Eberhard" userId="bacdbf8d-def8-48a4-a621-4fca04d0b28e" providerId="ADAL" clId="{E4FEEB1E-10DA-418B-ABFE-0F4E6DDF79D2}" dt="2025-12-09T00:28:39.069" v="32" actId="729"/>
        <pc:sldMkLst>
          <pc:docMk/>
          <pc:sldMk cId="476509947" sldId="276"/>
        </pc:sldMkLst>
      </pc:sldChg>
      <pc:sldChg chg="modNotesTx">
        <pc:chgData name="Isaac Quinton Eberhard" userId="bacdbf8d-def8-48a4-a621-4fca04d0b28e" providerId="ADAL" clId="{E4FEEB1E-10DA-418B-ABFE-0F4E6DDF79D2}" dt="2025-12-10T18:56:57.519" v="67" actId="20577"/>
        <pc:sldMkLst>
          <pc:docMk/>
          <pc:sldMk cId="4185065138" sldId="277"/>
        </pc:sldMkLst>
      </pc:sldChg>
      <pc:sldChg chg="addSp modSp">
        <pc:chgData name="Isaac Quinton Eberhard" userId="bacdbf8d-def8-48a4-a621-4fca04d0b28e" providerId="ADAL" clId="{E4FEEB1E-10DA-418B-ABFE-0F4E6DDF79D2}" dt="2025-12-09T00:32:32.901" v="34"/>
        <pc:sldMkLst>
          <pc:docMk/>
          <pc:sldMk cId="3855781301" sldId="280"/>
        </pc:sldMkLst>
        <pc:spChg chg="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5" creationId="{F5DF8991-031C-B5D9-785D-9C8374D16690}"/>
          </ac:spMkLst>
        </pc:spChg>
        <pc:spChg chg="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6" creationId="{9C968B72-9CD5-542A-1B70-3A62ADAAEA4C}"/>
          </ac:spMkLst>
        </pc:spChg>
        <pc:spChg chg="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8" creationId="{4F2D3A3F-C820-FDD0-94E0-C38739C6D64F}"/>
          </ac:spMkLst>
        </pc:spChg>
        <pc:spChg chg="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12" creationId="{9B306799-F2E5-E66A-34C0-2E973189B227}"/>
          </ac:spMkLst>
        </pc:spChg>
        <pc:spChg chg="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14" creationId="{DDBC43FC-5BFA-E753-BD89-AA572608ABB5}"/>
          </ac:spMkLst>
        </pc:spChg>
        <pc:spChg chg="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15" creationId="{7F241A65-80C6-2492-7275-359192079754}"/>
          </ac:spMkLst>
        </pc:spChg>
        <pc:spChg chg="add 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18" creationId="{09EB0864-5605-9FEF-39A4-895BF52343CE}"/>
          </ac:spMkLst>
        </pc:spChg>
        <pc:spChg chg="add 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20" creationId="{692C088F-C1AE-496C-0D90-3090380E5972}"/>
          </ac:spMkLst>
        </pc:spChg>
        <pc:spChg chg="add 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21" creationId="{68B1A1FB-51D3-89FA-1007-7206F0C30C45}"/>
          </ac:spMkLst>
        </pc:spChg>
        <pc:spChg chg="add mod">
          <ac:chgData name="Isaac Quinton Eberhard" userId="bacdbf8d-def8-48a4-a621-4fca04d0b28e" providerId="ADAL" clId="{E4FEEB1E-10DA-418B-ABFE-0F4E6DDF79D2}" dt="2025-12-09T00:32:32.901" v="34"/>
          <ac:spMkLst>
            <pc:docMk/>
            <pc:sldMk cId="3855781301" sldId="280"/>
            <ac:spMk id="26" creationId="{99C49EAE-FFAD-39C5-63A0-FE1775A9144E}"/>
          </ac:spMkLst>
        </pc:spChg>
      </pc:sldChg>
      <pc:sldChg chg="mod modShow">
        <pc:chgData name="Isaac Quinton Eberhard" userId="bacdbf8d-def8-48a4-a621-4fca04d0b28e" providerId="ADAL" clId="{E4FEEB1E-10DA-418B-ABFE-0F4E6DDF79D2}" dt="2025-12-09T00:28:16.476" v="31" actId="729"/>
        <pc:sldMkLst>
          <pc:docMk/>
          <pc:sldMk cId="950968148" sldId="282"/>
        </pc:sldMkLst>
      </pc:sldChg>
      <pc:sldChg chg="addSp delSp modSp mod modAnim modNotesTx">
        <pc:chgData name="Isaac Quinton Eberhard" userId="bacdbf8d-def8-48a4-a621-4fca04d0b28e" providerId="ADAL" clId="{E4FEEB1E-10DA-418B-ABFE-0F4E6DDF79D2}" dt="2025-12-10T18:56:47.231" v="64" actId="20577"/>
        <pc:sldMkLst>
          <pc:docMk/>
          <pc:sldMk cId="972353969" sldId="283"/>
        </pc:sldMkLst>
        <pc:spChg chg="del">
          <ac:chgData name="Isaac Quinton Eberhard" userId="bacdbf8d-def8-48a4-a621-4fca04d0b28e" providerId="ADAL" clId="{E4FEEB1E-10DA-418B-ABFE-0F4E6DDF79D2}" dt="2025-12-10T03:10:27.301" v="48"/>
          <ac:spMkLst>
            <pc:docMk/>
            <pc:sldMk cId="972353969" sldId="283"/>
            <ac:spMk id="8" creationId="{B3AAE1B7-8E7A-FDDA-41BD-21C0D617357D}"/>
          </ac:spMkLst>
        </pc:spChg>
        <pc:picChg chg="mod">
          <ac:chgData name="Isaac Quinton Eberhard" userId="bacdbf8d-def8-48a4-a621-4fca04d0b28e" providerId="ADAL" clId="{E4FEEB1E-10DA-418B-ABFE-0F4E6DDF79D2}" dt="2025-12-10T02:05:03.769" v="37" actId="14100"/>
          <ac:picMkLst>
            <pc:docMk/>
            <pc:sldMk cId="972353969" sldId="283"/>
            <ac:picMk id="2" creationId="{4213C0B4-28FC-CF34-B006-807CADF8BE15}"/>
          </ac:picMkLst>
        </pc:picChg>
        <pc:picChg chg="add mod">
          <ac:chgData name="Isaac Quinton Eberhard" userId="bacdbf8d-def8-48a4-a621-4fca04d0b28e" providerId="ADAL" clId="{E4FEEB1E-10DA-418B-ABFE-0F4E6DDF79D2}" dt="2025-12-10T03:10:45.284" v="53" actId="14100"/>
          <ac:picMkLst>
            <pc:docMk/>
            <pc:sldMk cId="972353969" sldId="283"/>
            <ac:picMk id="2" creationId="{9CF642AD-2904-2190-7A4E-479127A50447}"/>
          </ac:picMkLst>
        </pc:picChg>
      </pc:sldChg>
      <pc:sldChg chg="modSp mod">
        <pc:chgData name="Isaac Quinton Eberhard" userId="bacdbf8d-def8-48a4-a621-4fca04d0b28e" providerId="ADAL" clId="{E4FEEB1E-10DA-418B-ABFE-0F4E6DDF79D2}" dt="2025-12-09T00:09:03.289" v="15" actId="20577"/>
        <pc:sldMkLst>
          <pc:docMk/>
          <pc:sldMk cId="2778642673" sldId="284"/>
        </pc:sldMkLst>
        <pc:graphicFrameChg chg="modGraphic">
          <ac:chgData name="Isaac Quinton Eberhard" userId="bacdbf8d-def8-48a4-a621-4fca04d0b28e" providerId="ADAL" clId="{E4FEEB1E-10DA-418B-ABFE-0F4E6DDF79D2}" dt="2025-12-09T00:09:03.289" v="15" actId="20577"/>
          <ac:graphicFrameMkLst>
            <pc:docMk/>
            <pc:sldMk cId="2778642673" sldId="284"/>
            <ac:graphicFrameMk id="3" creationId="{BF8D1E0A-F991-516C-CC7B-CA82D536C7C5}"/>
          </ac:graphicFrameMkLst>
        </pc:graphicFrameChg>
      </pc:sldChg>
      <pc:sldChg chg="addSp delSp modSp mod delAnim modAnim modNotesTx">
        <pc:chgData name="Isaac Quinton Eberhard" userId="bacdbf8d-def8-48a4-a621-4fca04d0b28e" providerId="ADAL" clId="{E4FEEB1E-10DA-418B-ABFE-0F4E6DDF79D2}" dt="2025-12-10T18:56:43.692" v="63" actId="20577"/>
        <pc:sldMkLst>
          <pc:docMk/>
          <pc:sldMk cId="1391826038" sldId="286"/>
        </pc:sldMkLst>
        <pc:spChg chg="add mod">
          <ac:chgData name="Isaac Quinton Eberhard" userId="bacdbf8d-def8-48a4-a621-4fca04d0b28e" providerId="ADAL" clId="{E4FEEB1E-10DA-418B-ABFE-0F4E6DDF79D2}" dt="2025-12-10T02:37:35.512" v="40" actId="478"/>
          <ac:spMkLst>
            <pc:docMk/>
            <pc:sldMk cId="1391826038" sldId="286"/>
            <ac:spMk id="3" creationId="{33D2FB09-A1B5-A54B-56E1-54D6C83A4FB6}"/>
          </ac:spMkLst>
        </pc:spChg>
        <pc:spChg chg="add del mod">
          <ac:chgData name="Isaac Quinton Eberhard" userId="bacdbf8d-def8-48a4-a621-4fca04d0b28e" providerId="ADAL" clId="{E4FEEB1E-10DA-418B-ABFE-0F4E6DDF79D2}" dt="2025-12-10T02:46:21.886" v="42" actId="478"/>
          <ac:spMkLst>
            <pc:docMk/>
            <pc:sldMk cId="1391826038" sldId="286"/>
            <ac:spMk id="7" creationId="{3F4E0CEC-524C-83BC-2511-9A1DC65150FE}"/>
          </ac:spMkLst>
        </pc:spChg>
        <pc:spChg chg="del">
          <ac:chgData name="Isaac Quinton Eberhard" userId="bacdbf8d-def8-48a4-a621-4fca04d0b28e" providerId="ADAL" clId="{E4FEEB1E-10DA-418B-ABFE-0F4E6DDF79D2}" dt="2025-12-10T03:08:17.100" v="47"/>
          <ac:spMkLst>
            <pc:docMk/>
            <pc:sldMk cId="1391826038" sldId="286"/>
            <ac:spMk id="9" creationId="{5518BED2-C219-8CBA-6BE3-36B3AD6EA1F5}"/>
          </ac:spMkLst>
        </pc:spChg>
        <pc:picChg chg="add del">
          <ac:chgData name="Isaac Quinton Eberhard" userId="bacdbf8d-def8-48a4-a621-4fca04d0b28e" providerId="ADAL" clId="{E4FEEB1E-10DA-418B-ABFE-0F4E6DDF79D2}" dt="2025-12-10T02:46:21.886" v="42" actId="478"/>
          <ac:picMkLst>
            <pc:docMk/>
            <pc:sldMk cId="1391826038" sldId="286"/>
            <ac:picMk id="2" creationId="{DC04BAA2-35C8-E3CE-2E42-CFB24FAA646F}"/>
          </ac:picMkLst>
        </pc:picChg>
        <pc:picChg chg="del">
          <ac:chgData name="Isaac Quinton Eberhard" userId="bacdbf8d-def8-48a4-a621-4fca04d0b28e" providerId="ADAL" clId="{E4FEEB1E-10DA-418B-ABFE-0F4E6DDF79D2}" dt="2025-12-10T02:37:35.512" v="40" actId="478"/>
          <ac:picMkLst>
            <pc:docMk/>
            <pc:sldMk cId="1391826038" sldId="286"/>
            <ac:picMk id="6" creationId="{50B65D3B-B614-5669-FB20-B6B79A7C50FE}"/>
          </ac:picMkLst>
        </pc:picChg>
        <pc:picChg chg="add mod">
          <ac:chgData name="Isaac Quinton Eberhard" userId="bacdbf8d-def8-48a4-a621-4fca04d0b28e" providerId="ADAL" clId="{E4FEEB1E-10DA-418B-ABFE-0F4E6DDF79D2}" dt="2025-12-10T03:08:17.100" v="47"/>
          <ac:picMkLst>
            <pc:docMk/>
            <pc:sldMk cId="1391826038" sldId="286"/>
            <ac:picMk id="10" creationId="{F11C45D6-7E38-4C09-9A52-40FF1EC36EDD}"/>
          </ac:picMkLst>
        </pc:picChg>
      </pc:sldChg>
      <pc:sldChg chg="modNotesTx">
        <pc:chgData name="Isaac Quinton Eberhard" userId="bacdbf8d-def8-48a4-a621-4fca04d0b28e" providerId="ADAL" clId="{E4FEEB1E-10DA-418B-ABFE-0F4E6DDF79D2}" dt="2025-12-10T18:56:54.084" v="66" actId="20577"/>
        <pc:sldMkLst>
          <pc:docMk/>
          <pc:sldMk cId="507611916" sldId="288"/>
        </pc:sldMkLst>
      </pc:sldChg>
      <pc:sldChg chg="addSp delSp mod modNotesTx">
        <pc:chgData name="Isaac Quinton Eberhard" userId="bacdbf8d-def8-48a4-a621-4fca04d0b28e" providerId="ADAL" clId="{E4FEEB1E-10DA-418B-ABFE-0F4E6DDF79D2}" dt="2025-12-10T18:56:33.471" v="60" actId="20577"/>
        <pc:sldMkLst>
          <pc:docMk/>
          <pc:sldMk cId="1761806191" sldId="289"/>
        </pc:sldMkLst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41" creationId="{00000000-0000-0000-0000-000000000000}"/>
          </ac:spMkLst>
        </pc:spChg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42" creationId="{00000000-0000-0000-0000-000000000000}"/>
          </ac:spMkLst>
        </pc:spChg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44" creationId="{00000000-0000-0000-0000-000000000000}"/>
          </ac:spMkLst>
        </pc:spChg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45" creationId="{00000000-0000-0000-0000-000000000000}"/>
          </ac:spMkLst>
        </pc:spChg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46" creationId="{00000000-0000-0000-0000-000000000000}"/>
          </ac:spMkLst>
        </pc:spChg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56" creationId="{00000000-0000-0000-0000-000000000000}"/>
          </ac:spMkLst>
        </pc:spChg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57" creationId="{00000000-0000-0000-0000-000000000000}"/>
          </ac:spMkLst>
        </pc:spChg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58" creationId="{00000000-0000-0000-0000-000000000000}"/>
          </ac:spMkLst>
        </pc:spChg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59" creationId="{00000000-0000-0000-0000-000000000000}"/>
          </ac:spMkLst>
        </pc:spChg>
        <pc:spChg chg="add del">
          <ac:chgData name="Isaac Quinton Eberhard" userId="bacdbf8d-def8-48a4-a621-4fca04d0b28e" providerId="ADAL" clId="{E4FEEB1E-10DA-418B-ABFE-0F4E6DDF79D2}" dt="2025-12-09T00:32:38.310" v="35" actId="478"/>
          <ac:spMkLst>
            <pc:docMk/>
            <pc:sldMk cId="1761806191" sldId="289"/>
            <ac:spMk id="60" creationId="{00000000-0000-0000-0000-000000000000}"/>
          </ac:spMkLst>
        </pc:spChg>
      </pc:sldChg>
      <pc:sldChg chg="modSp del mod ord">
        <pc:chgData name="Isaac Quinton Eberhard" userId="bacdbf8d-def8-48a4-a621-4fca04d0b28e" providerId="ADAL" clId="{E4FEEB1E-10DA-418B-ABFE-0F4E6DDF79D2}" dt="2025-12-09T00:08:48.671" v="14" actId="47"/>
        <pc:sldMkLst>
          <pc:docMk/>
          <pc:sldMk cId="0" sldId="292"/>
        </pc:sldMkLst>
        <pc:spChg chg="mod">
          <ac:chgData name="Isaac Quinton Eberhard" userId="bacdbf8d-def8-48a4-a621-4fca04d0b28e" providerId="ADAL" clId="{E4FEEB1E-10DA-418B-ABFE-0F4E6DDF79D2}" dt="2025-12-09T00:08:28.521" v="13" actId="20577"/>
          <ac:spMkLst>
            <pc:docMk/>
            <pc:sldMk cId="0" sldId="292"/>
            <ac:spMk id="10" creationId="{00000000-0000-0000-0000-000000000000}"/>
          </ac:spMkLst>
        </pc:spChg>
      </pc:sldChg>
      <pc:sldChg chg="mod modShow">
        <pc:chgData name="Isaac Quinton Eberhard" userId="bacdbf8d-def8-48a4-a621-4fca04d0b28e" providerId="ADAL" clId="{E4FEEB1E-10DA-418B-ABFE-0F4E6DDF79D2}" dt="2025-12-09T00:28:13.908" v="30" actId="729"/>
        <pc:sldMkLst>
          <pc:docMk/>
          <pc:sldMk cId="3388377027" sldId="294"/>
        </pc:sldMkLst>
      </pc:sldChg>
      <pc:sldChg chg="modNotesTx">
        <pc:chgData name="Isaac Quinton Eberhard" userId="bacdbf8d-def8-48a4-a621-4fca04d0b28e" providerId="ADAL" clId="{E4FEEB1E-10DA-418B-ABFE-0F4E6DDF79D2}" dt="2025-12-10T18:56:40.881" v="62" actId="20577"/>
        <pc:sldMkLst>
          <pc:docMk/>
          <pc:sldMk cId="0" sldId="29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DD3F3-F461-4379-97A8-7AADE8A3300C}" type="doc">
      <dgm:prSet loTypeId="urn:microsoft.com/office/officeart/2005/8/layout/vList5" loCatId="list" qsTypeId="urn:microsoft.com/office/officeart/2005/8/quickstyle/simple1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0C74D1FB-B2C5-42BF-860B-D30B86E173A7}">
      <dgm:prSet custT="1"/>
      <dgm:spPr/>
      <dgm:t>
        <a:bodyPr/>
        <a:lstStyle/>
        <a:p>
          <a:r>
            <a:rPr lang="en-US" sz="2800" b="1"/>
            <a:t>The Goal of the Project:</a:t>
          </a:r>
          <a:endParaRPr lang="en-US" sz="2800"/>
        </a:p>
      </dgm:t>
    </dgm:pt>
    <dgm:pt modelId="{C48FB8B7-F7BA-4ACC-A98F-55008C697578}" type="parTrans" cxnId="{FA7203B6-284E-4A2B-A215-90FFE43369F9}">
      <dgm:prSet/>
      <dgm:spPr/>
      <dgm:t>
        <a:bodyPr/>
        <a:lstStyle/>
        <a:p>
          <a:endParaRPr lang="en-US"/>
        </a:p>
      </dgm:t>
    </dgm:pt>
    <dgm:pt modelId="{5E4E2C63-53AE-4D6E-A4DC-980BB19137C2}" type="sibTrans" cxnId="{FA7203B6-284E-4A2B-A215-90FFE43369F9}">
      <dgm:prSet/>
      <dgm:spPr/>
      <dgm:t>
        <a:bodyPr/>
        <a:lstStyle/>
        <a:p>
          <a:endParaRPr lang="en-US"/>
        </a:p>
      </dgm:t>
    </dgm:pt>
    <dgm:pt modelId="{3889EA4E-5E01-43CB-A715-5A6DB1B4FBCC}">
      <dgm:prSet/>
      <dgm:spPr/>
      <dgm:t>
        <a:bodyPr/>
        <a:lstStyle/>
        <a:p>
          <a:r>
            <a:rPr lang="en-US"/>
            <a:t>Develop a web application to help Parkview researchers better understand the </a:t>
          </a:r>
          <a:r>
            <a:rPr lang="en-US" b="1"/>
            <a:t>relationship between smartphone use and family dynamics</a:t>
          </a:r>
        </a:p>
      </dgm:t>
    </dgm:pt>
    <dgm:pt modelId="{F5937F58-22D8-464B-A979-EC85A6DA0C54}" type="parTrans" cxnId="{6F05874D-5719-490E-8F29-281456490FEA}">
      <dgm:prSet/>
      <dgm:spPr/>
      <dgm:t>
        <a:bodyPr/>
        <a:lstStyle/>
        <a:p>
          <a:endParaRPr lang="en-US"/>
        </a:p>
      </dgm:t>
    </dgm:pt>
    <dgm:pt modelId="{71D0426E-7B9A-41A1-9B94-689C3415A0FE}" type="sibTrans" cxnId="{6F05874D-5719-490E-8F29-281456490FEA}">
      <dgm:prSet/>
      <dgm:spPr/>
      <dgm:t>
        <a:bodyPr/>
        <a:lstStyle/>
        <a:p>
          <a:endParaRPr lang="en-US"/>
        </a:p>
      </dgm:t>
    </dgm:pt>
    <dgm:pt modelId="{C4FBE041-DFA0-4EE9-A27A-CD125D7749B5}">
      <dgm:prSet custT="1"/>
      <dgm:spPr/>
      <dgm:t>
        <a:bodyPr/>
        <a:lstStyle/>
        <a:p>
          <a:r>
            <a:rPr lang="en-US" sz="2800" b="1"/>
            <a:t>Our Objective:</a:t>
          </a:r>
          <a:endParaRPr lang="en-US" sz="2800"/>
        </a:p>
      </dgm:t>
    </dgm:pt>
    <dgm:pt modelId="{C829E875-1F2E-482D-9B98-370CE2BE9FD1}" type="parTrans" cxnId="{6DA604F5-1099-43CD-A630-C7A500819016}">
      <dgm:prSet/>
      <dgm:spPr/>
      <dgm:t>
        <a:bodyPr/>
        <a:lstStyle/>
        <a:p>
          <a:endParaRPr lang="en-US"/>
        </a:p>
      </dgm:t>
    </dgm:pt>
    <dgm:pt modelId="{425731D4-E24A-4DF2-8AEE-F65DC96AFAE2}" type="sibTrans" cxnId="{6DA604F5-1099-43CD-A630-C7A500819016}">
      <dgm:prSet/>
      <dgm:spPr/>
      <dgm:t>
        <a:bodyPr/>
        <a:lstStyle/>
        <a:p>
          <a:endParaRPr lang="en-US"/>
        </a:p>
      </dgm:t>
    </dgm:pt>
    <dgm:pt modelId="{B715FF33-7879-45BD-AC6C-0F3E91236318}">
      <dgm:prSet/>
      <dgm:spPr/>
      <dgm:t>
        <a:bodyPr/>
        <a:lstStyle/>
        <a:p>
          <a:r>
            <a:rPr lang="en-US"/>
            <a:t>Implement missing functionality to give researchers the tools they need to </a:t>
          </a:r>
          <a:r>
            <a:rPr lang="en-US" b="1"/>
            <a:t>create lesson plans</a:t>
          </a:r>
        </a:p>
      </dgm:t>
    </dgm:pt>
    <dgm:pt modelId="{4022CDB1-8F34-4D52-A4AB-110505503E52}" type="parTrans" cxnId="{8FAE49FD-6AB3-4FC6-98BE-0345448E78A7}">
      <dgm:prSet/>
      <dgm:spPr/>
      <dgm:t>
        <a:bodyPr/>
        <a:lstStyle/>
        <a:p>
          <a:endParaRPr lang="en-US"/>
        </a:p>
      </dgm:t>
    </dgm:pt>
    <dgm:pt modelId="{5DE30FD1-E0D7-4973-8EF8-E69EFE35D04E}" type="sibTrans" cxnId="{8FAE49FD-6AB3-4FC6-98BE-0345448E78A7}">
      <dgm:prSet/>
      <dgm:spPr/>
      <dgm:t>
        <a:bodyPr/>
        <a:lstStyle/>
        <a:p>
          <a:endParaRPr lang="en-US"/>
        </a:p>
      </dgm:t>
    </dgm:pt>
    <dgm:pt modelId="{D9403D61-BBDF-4AD2-B7E5-D1D88B857BDC}">
      <dgm:prSet/>
      <dgm:spPr/>
      <dgm:t>
        <a:bodyPr/>
        <a:lstStyle/>
        <a:p>
          <a:r>
            <a:rPr lang="en-US"/>
            <a:t>Overhaul UI for a more intuitive user experience</a:t>
          </a:r>
        </a:p>
      </dgm:t>
    </dgm:pt>
    <dgm:pt modelId="{91217B8F-4DEB-4B22-80C4-C688526390CD}" type="parTrans" cxnId="{E3F76D66-9884-4696-BE00-4964DCACD181}">
      <dgm:prSet/>
      <dgm:spPr/>
      <dgm:t>
        <a:bodyPr/>
        <a:lstStyle/>
        <a:p>
          <a:endParaRPr lang="en-US"/>
        </a:p>
      </dgm:t>
    </dgm:pt>
    <dgm:pt modelId="{F8F6C972-CFE8-4D22-BF4B-87DE9EA6E71B}" type="sibTrans" cxnId="{E3F76D66-9884-4696-BE00-4964DCACD181}">
      <dgm:prSet/>
      <dgm:spPr/>
      <dgm:t>
        <a:bodyPr/>
        <a:lstStyle/>
        <a:p>
          <a:endParaRPr lang="en-US"/>
        </a:p>
      </dgm:t>
    </dgm:pt>
    <dgm:pt modelId="{95819CE2-2236-461E-AE61-3B511A3F7507}" type="pres">
      <dgm:prSet presAssocID="{00CDD3F3-F461-4379-97A8-7AADE8A3300C}" presName="Name0" presStyleCnt="0">
        <dgm:presLayoutVars>
          <dgm:dir/>
          <dgm:animLvl val="lvl"/>
          <dgm:resizeHandles val="exact"/>
        </dgm:presLayoutVars>
      </dgm:prSet>
      <dgm:spPr/>
    </dgm:pt>
    <dgm:pt modelId="{28954BFE-1CE2-4922-8B29-1328275E5979}" type="pres">
      <dgm:prSet presAssocID="{0C74D1FB-B2C5-42BF-860B-D30B86E173A7}" presName="linNode" presStyleCnt="0"/>
      <dgm:spPr/>
    </dgm:pt>
    <dgm:pt modelId="{BA63B129-0618-4A5B-9217-B4C90DC6320C}" type="pres">
      <dgm:prSet presAssocID="{0C74D1FB-B2C5-42BF-860B-D30B86E173A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CBB737D5-CCFA-48C1-B5B8-39294AF967EF}" type="pres">
      <dgm:prSet presAssocID="{0C74D1FB-B2C5-42BF-860B-D30B86E173A7}" presName="descendantText" presStyleLbl="alignAccFollowNode1" presStyleIdx="0" presStyleCnt="2">
        <dgm:presLayoutVars>
          <dgm:bulletEnabled val="1"/>
        </dgm:presLayoutVars>
      </dgm:prSet>
      <dgm:spPr/>
    </dgm:pt>
    <dgm:pt modelId="{91B2F4E1-0AAE-497E-827E-1A81108A9ADA}" type="pres">
      <dgm:prSet presAssocID="{5E4E2C63-53AE-4D6E-A4DC-980BB19137C2}" presName="sp" presStyleCnt="0"/>
      <dgm:spPr/>
    </dgm:pt>
    <dgm:pt modelId="{9A87FD93-B7B7-408B-B1AF-7FFDEA545687}" type="pres">
      <dgm:prSet presAssocID="{C4FBE041-DFA0-4EE9-A27A-CD125D7749B5}" presName="linNode" presStyleCnt="0"/>
      <dgm:spPr/>
    </dgm:pt>
    <dgm:pt modelId="{B9234EEA-8212-476D-A986-5BF1F2B4A190}" type="pres">
      <dgm:prSet presAssocID="{C4FBE041-DFA0-4EE9-A27A-CD125D7749B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3A193636-B800-4F61-9D91-A1B14689FB36}" type="pres">
      <dgm:prSet presAssocID="{C4FBE041-DFA0-4EE9-A27A-CD125D7749B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6919F35-9507-4D50-8F34-51F2CA2E5BF2}" type="presOf" srcId="{C4FBE041-DFA0-4EE9-A27A-CD125D7749B5}" destId="{B9234EEA-8212-476D-A986-5BF1F2B4A190}" srcOrd="0" destOrd="0" presId="urn:microsoft.com/office/officeart/2005/8/layout/vList5"/>
    <dgm:cxn modelId="{E3F76D66-9884-4696-BE00-4964DCACD181}" srcId="{C4FBE041-DFA0-4EE9-A27A-CD125D7749B5}" destId="{D9403D61-BBDF-4AD2-B7E5-D1D88B857BDC}" srcOrd="1" destOrd="0" parTransId="{91217B8F-4DEB-4B22-80C4-C688526390CD}" sibTransId="{F8F6C972-CFE8-4D22-BF4B-87DE9EA6E71B}"/>
    <dgm:cxn modelId="{35E9894B-5C7C-4709-B0D6-BF1B55F80DD8}" type="presOf" srcId="{D9403D61-BBDF-4AD2-B7E5-D1D88B857BDC}" destId="{3A193636-B800-4F61-9D91-A1B14689FB36}" srcOrd="0" destOrd="1" presId="urn:microsoft.com/office/officeart/2005/8/layout/vList5"/>
    <dgm:cxn modelId="{6F05874D-5719-490E-8F29-281456490FEA}" srcId="{0C74D1FB-B2C5-42BF-860B-D30B86E173A7}" destId="{3889EA4E-5E01-43CB-A715-5A6DB1B4FBCC}" srcOrd="0" destOrd="0" parTransId="{F5937F58-22D8-464B-A979-EC85A6DA0C54}" sibTransId="{71D0426E-7B9A-41A1-9B94-689C3415A0FE}"/>
    <dgm:cxn modelId="{04125B58-92D9-410D-8943-A558E79E64A8}" type="presOf" srcId="{0C74D1FB-B2C5-42BF-860B-D30B86E173A7}" destId="{BA63B129-0618-4A5B-9217-B4C90DC6320C}" srcOrd="0" destOrd="0" presId="urn:microsoft.com/office/officeart/2005/8/layout/vList5"/>
    <dgm:cxn modelId="{D840928C-D0EE-44FA-9C3B-BAF1B0966297}" type="presOf" srcId="{3889EA4E-5E01-43CB-A715-5A6DB1B4FBCC}" destId="{CBB737D5-CCFA-48C1-B5B8-39294AF967EF}" srcOrd="0" destOrd="0" presId="urn:microsoft.com/office/officeart/2005/8/layout/vList5"/>
    <dgm:cxn modelId="{4AA10792-C2FE-4985-A508-7B660F143E61}" type="presOf" srcId="{B715FF33-7879-45BD-AC6C-0F3E91236318}" destId="{3A193636-B800-4F61-9D91-A1B14689FB36}" srcOrd="0" destOrd="0" presId="urn:microsoft.com/office/officeart/2005/8/layout/vList5"/>
    <dgm:cxn modelId="{FA7203B6-284E-4A2B-A215-90FFE43369F9}" srcId="{00CDD3F3-F461-4379-97A8-7AADE8A3300C}" destId="{0C74D1FB-B2C5-42BF-860B-D30B86E173A7}" srcOrd="0" destOrd="0" parTransId="{C48FB8B7-F7BA-4ACC-A98F-55008C697578}" sibTransId="{5E4E2C63-53AE-4D6E-A4DC-980BB19137C2}"/>
    <dgm:cxn modelId="{AC3659CC-3CC6-4162-8918-1F1BC11C7F0D}" type="presOf" srcId="{00CDD3F3-F461-4379-97A8-7AADE8A3300C}" destId="{95819CE2-2236-461E-AE61-3B511A3F7507}" srcOrd="0" destOrd="0" presId="urn:microsoft.com/office/officeart/2005/8/layout/vList5"/>
    <dgm:cxn modelId="{6DA604F5-1099-43CD-A630-C7A500819016}" srcId="{00CDD3F3-F461-4379-97A8-7AADE8A3300C}" destId="{C4FBE041-DFA0-4EE9-A27A-CD125D7749B5}" srcOrd="1" destOrd="0" parTransId="{C829E875-1F2E-482D-9B98-370CE2BE9FD1}" sibTransId="{425731D4-E24A-4DF2-8AEE-F65DC96AFAE2}"/>
    <dgm:cxn modelId="{8FAE49FD-6AB3-4FC6-98BE-0345448E78A7}" srcId="{C4FBE041-DFA0-4EE9-A27A-CD125D7749B5}" destId="{B715FF33-7879-45BD-AC6C-0F3E91236318}" srcOrd="0" destOrd="0" parTransId="{4022CDB1-8F34-4D52-A4AB-110505503E52}" sibTransId="{5DE30FD1-E0D7-4973-8EF8-E69EFE35D04E}"/>
    <dgm:cxn modelId="{D54F2CBC-21A9-477E-AF34-BBB94504D009}" type="presParOf" srcId="{95819CE2-2236-461E-AE61-3B511A3F7507}" destId="{28954BFE-1CE2-4922-8B29-1328275E5979}" srcOrd="0" destOrd="0" presId="urn:microsoft.com/office/officeart/2005/8/layout/vList5"/>
    <dgm:cxn modelId="{A0E209D6-A842-4387-AB6C-B095F4FE9A31}" type="presParOf" srcId="{28954BFE-1CE2-4922-8B29-1328275E5979}" destId="{BA63B129-0618-4A5B-9217-B4C90DC6320C}" srcOrd="0" destOrd="0" presId="urn:microsoft.com/office/officeart/2005/8/layout/vList5"/>
    <dgm:cxn modelId="{8E86EAE1-0AFB-488F-966D-6AFAA27691CD}" type="presParOf" srcId="{28954BFE-1CE2-4922-8B29-1328275E5979}" destId="{CBB737D5-CCFA-48C1-B5B8-39294AF967EF}" srcOrd="1" destOrd="0" presId="urn:microsoft.com/office/officeart/2005/8/layout/vList5"/>
    <dgm:cxn modelId="{0B14F715-3C32-4FB6-9FD9-C412708514DB}" type="presParOf" srcId="{95819CE2-2236-461E-AE61-3B511A3F7507}" destId="{91B2F4E1-0AAE-497E-827E-1A81108A9ADA}" srcOrd="1" destOrd="0" presId="urn:microsoft.com/office/officeart/2005/8/layout/vList5"/>
    <dgm:cxn modelId="{65F3BAAD-A5E2-46E9-8334-85027474147E}" type="presParOf" srcId="{95819CE2-2236-461E-AE61-3B511A3F7507}" destId="{9A87FD93-B7B7-408B-B1AF-7FFDEA545687}" srcOrd="2" destOrd="0" presId="urn:microsoft.com/office/officeart/2005/8/layout/vList5"/>
    <dgm:cxn modelId="{1464C910-F492-409D-AA01-BC2944517481}" type="presParOf" srcId="{9A87FD93-B7B7-408B-B1AF-7FFDEA545687}" destId="{B9234EEA-8212-476D-A986-5BF1F2B4A190}" srcOrd="0" destOrd="0" presId="urn:microsoft.com/office/officeart/2005/8/layout/vList5"/>
    <dgm:cxn modelId="{0802817A-B2F0-4C7E-8758-E93D4D61FDBC}" type="presParOf" srcId="{9A87FD93-B7B7-408B-B1AF-7FFDEA545687}" destId="{3A193636-B800-4F61-9D91-A1B14689FB3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2FC31B-9C23-024F-A9DD-327CEBB323A5}" type="doc">
      <dgm:prSet loTypeId="urn:microsoft.com/office/officeart/2005/8/layout/chevron2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A9C0F0E-7F90-A44E-B8FC-F1925975F9E4}">
      <dgm:prSet/>
      <dgm:spPr/>
      <dgm:t>
        <a:bodyPr/>
        <a:lstStyle/>
        <a:p>
          <a:r>
            <a:rPr lang="en-US" b="1"/>
            <a:t>Dr. Brandon McDaniel &amp; team conducted study</a:t>
          </a:r>
        </a:p>
      </dgm:t>
    </dgm:pt>
    <dgm:pt modelId="{7AFD5E7D-2562-C14C-B9C8-621976555888}" type="parTrans" cxnId="{3A961403-DB26-9348-9B89-D60604F850F0}">
      <dgm:prSet/>
      <dgm:spPr/>
      <dgm:t>
        <a:bodyPr/>
        <a:lstStyle/>
        <a:p>
          <a:endParaRPr lang="en-US"/>
        </a:p>
      </dgm:t>
    </dgm:pt>
    <dgm:pt modelId="{FF8E281E-06F7-BB44-9275-09E26C929B32}" type="sibTrans" cxnId="{3A961403-DB26-9348-9B89-D60604F850F0}">
      <dgm:prSet/>
      <dgm:spPr/>
      <dgm:t>
        <a:bodyPr/>
        <a:lstStyle/>
        <a:p>
          <a:endParaRPr lang="en-US"/>
        </a:p>
      </dgm:t>
    </dgm:pt>
    <dgm:pt modelId="{B68E4515-3859-F34B-9B35-0C1C8E02421D}">
      <dgm:prSet/>
      <dgm:spPr/>
      <dgm:t>
        <a:bodyPr/>
        <a:lstStyle/>
        <a:p>
          <a:r>
            <a:rPr lang="en-US"/>
            <a:t>Found that </a:t>
          </a:r>
          <a:r>
            <a:rPr lang="en-US" b="1"/>
            <a:t>heavy</a:t>
          </a:r>
          <a:r>
            <a:rPr lang="en-US"/>
            <a:t> smartphone usage </a:t>
          </a:r>
          <a:r>
            <a:rPr lang="en-US" b="1"/>
            <a:t>negatively</a:t>
          </a:r>
          <a:r>
            <a:rPr lang="en-US"/>
            <a:t> impacts household dynamics</a:t>
          </a:r>
        </a:p>
      </dgm:t>
    </dgm:pt>
    <dgm:pt modelId="{C7CDCA69-4A62-F544-B278-1CA7314D4BD5}" type="parTrans" cxnId="{C6CB0DEC-46C4-F740-A6D0-6DD5F90D0895}">
      <dgm:prSet/>
      <dgm:spPr/>
      <dgm:t>
        <a:bodyPr/>
        <a:lstStyle/>
        <a:p>
          <a:endParaRPr lang="en-US"/>
        </a:p>
      </dgm:t>
    </dgm:pt>
    <dgm:pt modelId="{3424E092-8419-2940-82C1-345EC85EEE9C}" type="sibTrans" cxnId="{C6CB0DEC-46C4-F740-A6D0-6DD5F90D0895}">
      <dgm:prSet/>
      <dgm:spPr/>
      <dgm:t>
        <a:bodyPr/>
        <a:lstStyle/>
        <a:p>
          <a:endParaRPr lang="en-US"/>
        </a:p>
      </dgm:t>
    </dgm:pt>
    <dgm:pt modelId="{87C58D48-C09C-CA46-9F6E-4729F26DE067}">
      <dgm:prSet/>
      <dgm:spPr/>
      <dgm:t>
        <a:bodyPr/>
        <a:lstStyle/>
        <a:p>
          <a:pPr rtl="0"/>
          <a:r>
            <a:rPr lang="en-US" b="1">
              <a:latin typeface="Aptos Display" panose="020F0302020204030204"/>
            </a:rPr>
            <a:t>Create</a:t>
          </a:r>
          <a:r>
            <a:rPr lang="en-US" b="1"/>
            <a:t> a learning platform </a:t>
          </a:r>
        </a:p>
      </dgm:t>
    </dgm:pt>
    <dgm:pt modelId="{F27FB54F-5DDA-5D42-9F4C-D3718122C4F8}" type="parTrans" cxnId="{A44ACBEF-3F04-E844-A36C-E47E98970522}">
      <dgm:prSet/>
      <dgm:spPr/>
      <dgm:t>
        <a:bodyPr/>
        <a:lstStyle/>
        <a:p>
          <a:endParaRPr lang="en-US"/>
        </a:p>
      </dgm:t>
    </dgm:pt>
    <dgm:pt modelId="{499041B8-DC7B-124E-8E98-707F024157B7}" type="sibTrans" cxnId="{A44ACBEF-3F04-E844-A36C-E47E98970522}">
      <dgm:prSet/>
      <dgm:spPr/>
      <dgm:t>
        <a:bodyPr/>
        <a:lstStyle/>
        <a:p>
          <a:endParaRPr lang="en-US"/>
        </a:p>
      </dgm:t>
    </dgm:pt>
    <dgm:pt modelId="{ED19E9CC-1E4A-3E46-8750-C674FF1FF9E1}">
      <dgm:prSet/>
      <dgm:spPr/>
      <dgm:t>
        <a:bodyPr/>
        <a:lstStyle/>
        <a:p>
          <a:r>
            <a:rPr lang="en-US"/>
            <a:t>Similar to online learning services like </a:t>
          </a:r>
          <a:r>
            <a:rPr lang="en-US" i="1" err="1"/>
            <a:t>SkillShare</a:t>
          </a:r>
          <a:r>
            <a:rPr lang="en-US" i="1"/>
            <a:t> </a:t>
          </a:r>
          <a:r>
            <a:rPr lang="en-US"/>
            <a:t>and </a:t>
          </a:r>
          <a:r>
            <a:rPr lang="en-US" i="1"/>
            <a:t>Coursera</a:t>
          </a:r>
        </a:p>
      </dgm:t>
    </dgm:pt>
    <dgm:pt modelId="{394337F4-7159-784E-A8FE-58775B58CE45}" type="parTrans" cxnId="{C1271F15-4C05-2343-A6DF-EB130976E648}">
      <dgm:prSet/>
      <dgm:spPr/>
      <dgm:t>
        <a:bodyPr/>
        <a:lstStyle/>
        <a:p>
          <a:endParaRPr lang="en-US"/>
        </a:p>
      </dgm:t>
    </dgm:pt>
    <dgm:pt modelId="{A6982696-8EFD-B240-94AF-22169E99FB48}" type="sibTrans" cxnId="{C1271F15-4C05-2343-A6DF-EB130976E648}">
      <dgm:prSet/>
      <dgm:spPr/>
      <dgm:t>
        <a:bodyPr/>
        <a:lstStyle/>
        <a:p>
          <a:endParaRPr lang="en-US"/>
        </a:p>
      </dgm:t>
    </dgm:pt>
    <dgm:pt modelId="{F43D5FFF-546C-0148-BD7A-83D857AD8F27}">
      <dgm:prSet/>
      <dgm:spPr/>
      <dgm:t>
        <a:bodyPr/>
        <a:lstStyle/>
        <a:p>
          <a:r>
            <a:rPr lang="en-US"/>
            <a:t>Researchers collect feedback from clients (parents)</a:t>
          </a:r>
        </a:p>
      </dgm:t>
    </dgm:pt>
    <dgm:pt modelId="{4248D0FF-72C1-6847-82AA-2718CF9C6C4F}" type="parTrans" cxnId="{903C4992-60F8-B64B-982F-6363DC62BA27}">
      <dgm:prSet/>
      <dgm:spPr/>
      <dgm:t>
        <a:bodyPr/>
        <a:lstStyle/>
        <a:p>
          <a:endParaRPr lang="en-US"/>
        </a:p>
      </dgm:t>
    </dgm:pt>
    <dgm:pt modelId="{4895C065-2568-B443-A3DD-07A7F7475915}" type="sibTrans" cxnId="{903C4992-60F8-B64B-982F-6363DC62BA27}">
      <dgm:prSet/>
      <dgm:spPr/>
      <dgm:t>
        <a:bodyPr/>
        <a:lstStyle/>
        <a:p>
          <a:endParaRPr lang="en-US"/>
        </a:p>
      </dgm:t>
    </dgm:pt>
    <dgm:pt modelId="{94677474-F8F1-3B4A-9766-5D940FDF6417}">
      <dgm:prSet/>
      <dgm:spPr/>
      <dgm:t>
        <a:bodyPr/>
        <a:lstStyle/>
        <a:p>
          <a:r>
            <a:rPr lang="en-US"/>
            <a:t>Lesson plans can be tailored to new developments</a:t>
          </a:r>
        </a:p>
      </dgm:t>
    </dgm:pt>
    <dgm:pt modelId="{F2C739ED-6EB9-5A4C-9BDC-A51E63D99A95}" type="parTrans" cxnId="{F4B8C5C8-8921-9340-836C-714668ADCA6A}">
      <dgm:prSet/>
      <dgm:spPr/>
      <dgm:t>
        <a:bodyPr/>
        <a:lstStyle/>
        <a:p>
          <a:endParaRPr lang="en-US"/>
        </a:p>
      </dgm:t>
    </dgm:pt>
    <dgm:pt modelId="{4F855233-3BD8-B045-8D32-E460AC4CA8FF}" type="sibTrans" cxnId="{F4B8C5C8-8921-9340-836C-714668ADCA6A}">
      <dgm:prSet/>
      <dgm:spPr/>
      <dgm:t>
        <a:bodyPr/>
        <a:lstStyle/>
        <a:p>
          <a:endParaRPr lang="en-US"/>
        </a:p>
      </dgm:t>
    </dgm:pt>
    <dgm:pt modelId="{F05E0CE6-427B-446E-91F5-21BE58B13718}">
      <dgm:prSet phldr="0"/>
      <dgm:spPr/>
      <dgm:t>
        <a:bodyPr/>
        <a:lstStyle/>
        <a:p>
          <a:pPr rtl="0"/>
          <a:r>
            <a:rPr lang="en-US" sz="1100" b="0">
              <a:latin typeface="Calibri"/>
              <a:ea typeface="Calibri"/>
              <a:cs typeface="Calibri"/>
            </a:rPr>
            <a:t>Teach healthier digital habits</a:t>
          </a:r>
          <a:endParaRPr lang="en-US" sz="1400" b="1">
            <a:latin typeface="Aptos Display" panose="020F0302020204030204"/>
          </a:endParaRPr>
        </a:p>
      </dgm:t>
    </dgm:pt>
    <dgm:pt modelId="{04D1DBEF-AE1F-4591-A8CA-D3F195A992F6}" type="parTrans" cxnId="{F8280A87-6137-4B22-AB8C-8C16C118C3D8}">
      <dgm:prSet/>
      <dgm:spPr/>
    </dgm:pt>
    <dgm:pt modelId="{0DE4EB2C-D921-4B64-B29C-4D605A285BCE}" type="sibTrans" cxnId="{F8280A87-6137-4B22-AB8C-8C16C118C3D8}">
      <dgm:prSet/>
      <dgm:spPr/>
    </dgm:pt>
    <dgm:pt modelId="{D7DB27EA-2BF1-48EE-AF5F-71E4751F4FE6}" type="pres">
      <dgm:prSet presAssocID="{8B2FC31B-9C23-024F-A9DD-327CEBB323A5}" presName="linearFlow" presStyleCnt="0">
        <dgm:presLayoutVars>
          <dgm:dir/>
          <dgm:animLvl val="lvl"/>
          <dgm:resizeHandles val="exact"/>
        </dgm:presLayoutVars>
      </dgm:prSet>
      <dgm:spPr/>
    </dgm:pt>
    <dgm:pt modelId="{D15FFD09-0E06-4356-B753-C99FD1B75C20}" type="pres">
      <dgm:prSet presAssocID="{4A9C0F0E-7F90-A44E-B8FC-F1925975F9E4}" presName="composite" presStyleCnt="0"/>
      <dgm:spPr/>
    </dgm:pt>
    <dgm:pt modelId="{F7BF6EFF-A110-4D4C-8149-37DE1811DDCB}" type="pres">
      <dgm:prSet presAssocID="{4A9C0F0E-7F90-A44E-B8FC-F1925975F9E4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2EC30988-AE18-4422-8883-313198A6451C}" type="pres">
      <dgm:prSet presAssocID="{4A9C0F0E-7F90-A44E-B8FC-F1925975F9E4}" presName="descendantText" presStyleLbl="alignAcc1" presStyleIdx="0" presStyleCnt="2">
        <dgm:presLayoutVars>
          <dgm:bulletEnabled val="1"/>
        </dgm:presLayoutVars>
      </dgm:prSet>
      <dgm:spPr/>
    </dgm:pt>
    <dgm:pt modelId="{35DB6E20-F351-45DE-9CA1-252FEB372C20}" type="pres">
      <dgm:prSet presAssocID="{FF8E281E-06F7-BB44-9275-09E26C929B32}" presName="sp" presStyleCnt="0"/>
      <dgm:spPr/>
    </dgm:pt>
    <dgm:pt modelId="{154BDF9A-0B37-4AB1-9223-2C0CF53BD2BE}" type="pres">
      <dgm:prSet presAssocID="{87C58D48-C09C-CA46-9F6E-4729F26DE067}" presName="composite" presStyleCnt="0"/>
      <dgm:spPr/>
    </dgm:pt>
    <dgm:pt modelId="{1D67828D-8A9C-4B5A-9E9E-8EE34BBCF73A}" type="pres">
      <dgm:prSet presAssocID="{87C58D48-C09C-CA46-9F6E-4729F26DE067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78EFC63-0228-457A-B978-130576A41C20}" type="pres">
      <dgm:prSet presAssocID="{87C58D48-C09C-CA46-9F6E-4729F26DE067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3A961403-DB26-9348-9B89-D60604F850F0}" srcId="{8B2FC31B-9C23-024F-A9DD-327CEBB323A5}" destId="{4A9C0F0E-7F90-A44E-B8FC-F1925975F9E4}" srcOrd="0" destOrd="0" parTransId="{7AFD5E7D-2562-C14C-B9C8-621976555888}" sibTransId="{FF8E281E-06F7-BB44-9275-09E26C929B32}"/>
    <dgm:cxn modelId="{AB6C8610-3858-406B-BED0-B1747112D704}" type="presOf" srcId="{4A9C0F0E-7F90-A44E-B8FC-F1925975F9E4}" destId="{F7BF6EFF-A110-4D4C-8149-37DE1811DDCB}" srcOrd="0" destOrd="0" presId="urn:microsoft.com/office/officeart/2005/8/layout/chevron2"/>
    <dgm:cxn modelId="{C1271F15-4C05-2343-A6DF-EB130976E648}" srcId="{87C58D48-C09C-CA46-9F6E-4729F26DE067}" destId="{ED19E9CC-1E4A-3E46-8750-C674FF1FF9E1}" srcOrd="1" destOrd="0" parTransId="{394337F4-7159-784E-A8FE-58775B58CE45}" sibTransId="{A6982696-8EFD-B240-94AF-22169E99FB48}"/>
    <dgm:cxn modelId="{1143CF2F-7C67-40C0-BE34-E4C11C5E2896}" type="presOf" srcId="{8B2FC31B-9C23-024F-A9DD-327CEBB323A5}" destId="{D7DB27EA-2BF1-48EE-AF5F-71E4751F4FE6}" srcOrd="0" destOrd="0" presId="urn:microsoft.com/office/officeart/2005/8/layout/chevron2"/>
    <dgm:cxn modelId="{9E3D6A60-A6FE-4FEC-AE48-39541A875397}" type="presOf" srcId="{94677474-F8F1-3B4A-9766-5D940FDF6417}" destId="{078EFC63-0228-457A-B978-130576A41C20}" srcOrd="0" destOrd="3" presId="urn:microsoft.com/office/officeart/2005/8/layout/chevron2"/>
    <dgm:cxn modelId="{6BC4EF5A-7B70-40B3-A372-A270AF8EA5B2}" type="presOf" srcId="{87C58D48-C09C-CA46-9F6E-4729F26DE067}" destId="{1D67828D-8A9C-4B5A-9E9E-8EE34BBCF73A}" srcOrd="0" destOrd="0" presId="urn:microsoft.com/office/officeart/2005/8/layout/chevron2"/>
    <dgm:cxn modelId="{F8280A87-6137-4B22-AB8C-8C16C118C3D8}" srcId="{87C58D48-C09C-CA46-9F6E-4729F26DE067}" destId="{F05E0CE6-427B-446E-91F5-21BE58B13718}" srcOrd="0" destOrd="0" parTransId="{04D1DBEF-AE1F-4591-A8CA-D3F195A992F6}" sibTransId="{0DE4EB2C-D921-4B64-B29C-4D605A285BCE}"/>
    <dgm:cxn modelId="{894BDB8F-D20F-4872-8900-96A62683C8B7}" type="presOf" srcId="{F43D5FFF-546C-0148-BD7A-83D857AD8F27}" destId="{078EFC63-0228-457A-B978-130576A41C20}" srcOrd="0" destOrd="2" presId="urn:microsoft.com/office/officeart/2005/8/layout/chevron2"/>
    <dgm:cxn modelId="{903C4992-60F8-B64B-982F-6363DC62BA27}" srcId="{87C58D48-C09C-CA46-9F6E-4729F26DE067}" destId="{F43D5FFF-546C-0148-BD7A-83D857AD8F27}" srcOrd="2" destOrd="0" parTransId="{4248D0FF-72C1-6847-82AA-2718CF9C6C4F}" sibTransId="{4895C065-2568-B443-A3DD-07A7F7475915}"/>
    <dgm:cxn modelId="{F4B8C5C8-8921-9340-836C-714668ADCA6A}" srcId="{87C58D48-C09C-CA46-9F6E-4729F26DE067}" destId="{94677474-F8F1-3B4A-9766-5D940FDF6417}" srcOrd="3" destOrd="0" parTransId="{F2C739ED-6EB9-5A4C-9BDC-A51E63D99A95}" sibTransId="{4F855233-3BD8-B045-8D32-E460AC4CA8FF}"/>
    <dgm:cxn modelId="{466799D0-424E-4619-8ECE-55F05F19EA02}" type="presOf" srcId="{F05E0CE6-427B-446E-91F5-21BE58B13718}" destId="{078EFC63-0228-457A-B978-130576A41C20}" srcOrd="0" destOrd="0" presId="urn:microsoft.com/office/officeart/2005/8/layout/chevron2"/>
    <dgm:cxn modelId="{45B0DFD7-110D-419F-9E6F-FDE366FC4D99}" type="presOf" srcId="{ED19E9CC-1E4A-3E46-8750-C674FF1FF9E1}" destId="{078EFC63-0228-457A-B978-130576A41C20}" srcOrd="0" destOrd="1" presId="urn:microsoft.com/office/officeart/2005/8/layout/chevron2"/>
    <dgm:cxn modelId="{C6CB0DEC-46C4-F740-A6D0-6DD5F90D0895}" srcId="{4A9C0F0E-7F90-A44E-B8FC-F1925975F9E4}" destId="{B68E4515-3859-F34B-9B35-0C1C8E02421D}" srcOrd="0" destOrd="0" parTransId="{C7CDCA69-4A62-F544-B278-1CA7314D4BD5}" sibTransId="{3424E092-8419-2940-82C1-345EC85EEE9C}"/>
    <dgm:cxn modelId="{C6487FEE-FA0B-474C-A112-840EED822E2C}" type="presOf" srcId="{B68E4515-3859-F34B-9B35-0C1C8E02421D}" destId="{2EC30988-AE18-4422-8883-313198A6451C}" srcOrd="0" destOrd="0" presId="urn:microsoft.com/office/officeart/2005/8/layout/chevron2"/>
    <dgm:cxn modelId="{A44ACBEF-3F04-E844-A36C-E47E98970522}" srcId="{8B2FC31B-9C23-024F-A9DD-327CEBB323A5}" destId="{87C58D48-C09C-CA46-9F6E-4729F26DE067}" srcOrd="1" destOrd="0" parTransId="{F27FB54F-5DDA-5D42-9F4C-D3718122C4F8}" sibTransId="{499041B8-DC7B-124E-8E98-707F024157B7}"/>
    <dgm:cxn modelId="{F283C89C-E9AB-454D-ABCE-A8A0615D0097}" type="presParOf" srcId="{D7DB27EA-2BF1-48EE-AF5F-71E4751F4FE6}" destId="{D15FFD09-0E06-4356-B753-C99FD1B75C20}" srcOrd="0" destOrd="0" presId="urn:microsoft.com/office/officeart/2005/8/layout/chevron2"/>
    <dgm:cxn modelId="{80C428A5-13C2-44EE-BE60-1D7ABEEAC3DB}" type="presParOf" srcId="{D15FFD09-0E06-4356-B753-C99FD1B75C20}" destId="{F7BF6EFF-A110-4D4C-8149-37DE1811DDCB}" srcOrd="0" destOrd="0" presId="urn:microsoft.com/office/officeart/2005/8/layout/chevron2"/>
    <dgm:cxn modelId="{2C0AAEEB-5747-43DD-81C0-BE5C641AB8A1}" type="presParOf" srcId="{D15FFD09-0E06-4356-B753-C99FD1B75C20}" destId="{2EC30988-AE18-4422-8883-313198A6451C}" srcOrd="1" destOrd="0" presId="urn:microsoft.com/office/officeart/2005/8/layout/chevron2"/>
    <dgm:cxn modelId="{D55F5438-DC9D-4F55-8717-D3E03A26E558}" type="presParOf" srcId="{D7DB27EA-2BF1-48EE-AF5F-71E4751F4FE6}" destId="{35DB6E20-F351-45DE-9CA1-252FEB372C20}" srcOrd="1" destOrd="0" presId="urn:microsoft.com/office/officeart/2005/8/layout/chevron2"/>
    <dgm:cxn modelId="{4B3E1977-C895-4844-856E-1287C0F379AC}" type="presParOf" srcId="{D7DB27EA-2BF1-48EE-AF5F-71E4751F4FE6}" destId="{154BDF9A-0B37-4AB1-9223-2C0CF53BD2BE}" srcOrd="2" destOrd="0" presId="urn:microsoft.com/office/officeart/2005/8/layout/chevron2"/>
    <dgm:cxn modelId="{503F1331-4A0D-4B38-BF4E-18EAB1545CFB}" type="presParOf" srcId="{154BDF9A-0B37-4AB1-9223-2C0CF53BD2BE}" destId="{1D67828D-8A9C-4B5A-9E9E-8EE34BBCF73A}" srcOrd="0" destOrd="0" presId="urn:microsoft.com/office/officeart/2005/8/layout/chevron2"/>
    <dgm:cxn modelId="{280C00C6-AF36-4A1A-A312-C6B953DB40F8}" type="presParOf" srcId="{154BDF9A-0B37-4AB1-9223-2C0CF53BD2BE}" destId="{078EFC63-0228-457A-B978-130576A41C2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1AB7AF-C747-2C46-8BE9-BE01928A87B2}" type="doc">
      <dgm:prSet loTypeId="urn:microsoft.com/office/officeart/2005/8/layout/hierarchy2" loCatId="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E01D564-710A-3243-87D2-7D62C19C0508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2400" b="1">
              <a:latin typeface="Aptos"/>
              <a:ea typeface="+mn-ea"/>
              <a:cs typeface="+mn-cs"/>
            </a:rPr>
            <a:t>Functional</a:t>
          </a:r>
        </a:p>
      </dgm:t>
    </dgm:pt>
    <dgm:pt modelId="{E307A95F-8177-B547-BD33-514A7C2158FC}" type="parTrans" cxnId="{C1AD2DA2-A723-E247-A180-8ABA3410EFB0}">
      <dgm:prSet/>
      <dgm:spPr/>
      <dgm:t>
        <a:bodyPr/>
        <a:lstStyle/>
        <a:p>
          <a:endParaRPr lang="en-US"/>
        </a:p>
      </dgm:t>
    </dgm:pt>
    <dgm:pt modelId="{0ECD68B5-5987-AB47-B361-26BC8D716A74}" type="sibTrans" cxnId="{C1AD2DA2-A723-E247-A180-8ABA3410EFB0}">
      <dgm:prSet/>
      <dgm:spPr/>
      <dgm:t>
        <a:bodyPr/>
        <a:lstStyle/>
        <a:p>
          <a:endParaRPr lang="en-US"/>
        </a:p>
      </dgm:t>
    </dgm:pt>
    <dgm:pt modelId="{8F4BC90A-0A5E-7F48-8733-C0413B53DEAD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600">
              <a:latin typeface="Aptos"/>
              <a:ea typeface="+mn-ea"/>
              <a:cs typeface="+mn-cs"/>
            </a:rPr>
            <a:t>Admin view</a:t>
          </a:r>
        </a:p>
      </dgm:t>
    </dgm:pt>
    <dgm:pt modelId="{E07284C9-D895-D541-BB6E-0EC54E6340D2}" type="parTrans" cxnId="{6E64467A-29F0-A545-BE3B-317BBC6BE354}">
      <dgm:prSet/>
      <dgm:spPr/>
      <dgm:t>
        <a:bodyPr/>
        <a:lstStyle/>
        <a:p>
          <a:endParaRPr lang="en-US"/>
        </a:p>
      </dgm:t>
    </dgm:pt>
    <dgm:pt modelId="{C2559F41-D816-8847-A4BC-D5E811F467CC}" type="sibTrans" cxnId="{6E64467A-29F0-A545-BE3B-317BBC6BE354}">
      <dgm:prSet/>
      <dgm:spPr/>
      <dgm:t>
        <a:bodyPr/>
        <a:lstStyle/>
        <a:p>
          <a:endParaRPr lang="en-US"/>
        </a:p>
      </dgm:t>
    </dgm:pt>
    <dgm:pt modelId="{809E9E22-D888-2144-9CB6-287F55683844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000">
              <a:latin typeface="Aptos"/>
              <a:ea typeface="+mn-ea"/>
              <a:cs typeface="+mn-cs"/>
            </a:rPr>
            <a:t>Course creation tools (add, delete, edit, preview)</a:t>
          </a:r>
        </a:p>
      </dgm:t>
    </dgm:pt>
    <dgm:pt modelId="{C91E87E0-2B1A-B344-8C71-CDF7790708B3}" type="parTrans" cxnId="{D27C9832-078F-5B45-B5B8-860E97A043E6}">
      <dgm:prSet/>
      <dgm:spPr/>
      <dgm:t>
        <a:bodyPr/>
        <a:lstStyle/>
        <a:p>
          <a:endParaRPr lang="en-US"/>
        </a:p>
      </dgm:t>
    </dgm:pt>
    <dgm:pt modelId="{03A3D4CD-21D5-E147-A158-DE1A1E8F0136}" type="sibTrans" cxnId="{D27C9832-078F-5B45-B5B8-860E97A043E6}">
      <dgm:prSet/>
      <dgm:spPr/>
      <dgm:t>
        <a:bodyPr/>
        <a:lstStyle/>
        <a:p>
          <a:endParaRPr lang="en-US"/>
        </a:p>
      </dgm:t>
    </dgm:pt>
    <dgm:pt modelId="{23D65243-41BD-E641-8F9B-1F7A1337E63A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000">
              <a:latin typeface="Aptos"/>
              <a:ea typeface="+mn-ea"/>
              <a:cs typeface="+mn-cs"/>
            </a:rPr>
            <a:t>Support for various media types and content formats</a:t>
          </a:r>
        </a:p>
      </dgm:t>
    </dgm:pt>
    <dgm:pt modelId="{72E23175-0960-C540-B08E-57393EC6C688}" type="parTrans" cxnId="{A7FED438-CF9D-EF4C-B965-5C363C9CE69F}">
      <dgm:prSet/>
      <dgm:spPr/>
      <dgm:t>
        <a:bodyPr/>
        <a:lstStyle/>
        <a:p>
          <a:endParaRPr lang="en-US"/>
        </a:p>
      </dgm:t>
    </dgm:pt>
    <dgm:pt modelId="{8E4FDF4E-77F9-5746-8078-CF1E719D611E}" type="sibTrans" cxnId="{A7FED438-CF9D-EF4C-B965-5C363C9CE69F}">
      <dgm:prSet/>
      <dgm:spPr/>
      <dgm:t>
        <a:bodyPr/>
        <a:lstStyle/>
        <a:p>
          <a:endParaRPr lang="en-US"/>
        </a:p>
      </dgm:t>
    </dgm:pt>
    <dgm:pt modelId="{6963960F-8E49-714D-B5BD-87300D834DD0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600">
              <a:latin typeface="Aptos"/>
              <a:ea typeface="+mn-ea"/>
              <a:cs typeface="+mn-cs"/>
            </a:rPr>
            <a:t>Parent view</a:t>
          </a:r>
        </a:p>
      </dgm:t>
    </dgm:pt>
    <dgm:pt modelId="{910AA442-A0FF-3340-98D2-EA1405DF3487}" type="parTrans" cxnId="{3F21BF37-402F-CA4B-B8ED-FF8F1CC43461}">
      <dgm:prSet/>
      <dgm:spPr/>
      <dgm:t>
        <a:bodyPr/>
        <a:lstStyle/>
        <a:p>
          <a:endParaRPr lang="en-US"/>
        </a:p>
      </dgm:t>
    </dgm:pt>
    <dgm:pt modelId="{EB5B80E2-6B58-164F-85A6-7B75D231F064}" type="sibTrans" cxnId="{3F21BF37-402F-CA4B-B8ED-FF8F1CC43461}">
      <dgm:prSet/>
      <dgm:spPr/>
      <dgm:t>
        <a:bodyPr/>
        <a:lstStyle/>
        <a:p>
          <a:endParaRPr lang="en-US"/>
        </a:p>
      </dgm:t>
    </dgm:pt>
    <dgm:pt modelId="{8E3A79A9-3D32-7E4F-861D-E5D274A2330D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000">
              <a:latin typeface="Aptos"/>
              <a:ea typeface="+mn-ea"/>
              <a:cs typeface="+mn-cs"/>
            </a:rPr>
            <a:t>Ability to view on mobile device</a:t>
          </a:r>
        </a:p>
      </dgm:t>
    </dgm:pt>
    <dgm:pt modelId="{8374C28A-5B27-0049-8513-C76E77DD322C}" type="parTrans" cxnId="{9D2D5F40-F1FA-0C40-8A28-7575DB821D65}">
      <dgm:prSet/>
      <dgm:spPr/>
      <dgm:t>
        <a:bodyPr/>
        <a:lstStyle/>
        <a:p>
          <a:endParaRPr lang="en-US"/>
        </a:p>
      </dgm:t>
    </dgm:pt>
    <dgm:pt modelId="{6E6F43C1-9467-6545-82FD-1B1611A0FA87}" type="sibTrans" cxnId="{9D2D5F40-F1FA-0C40-8A28-7575DB821D65}">
      <dgm:prSet/>
      <dgm:spPr/>
      <dgm:t>
        <a:bodyPr/>
        <a:lstStyle/>
        <a:p>
          <a:endParaRPr lang="en-US"/>
        </a:p>
      </dgm:t>
    </dgm:pt>
    <dgm:pt modelId="{40A9F6A5-B656-A141-9978-09D03341DE4C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000">
              <a:latin typeface="Aptos"/>
              <a:ea typeface="+mn-ea"/>
              <a:cs typeface="+mn-cs"/>
            </a:rPr>
            <a:t>Improved visuals and user feedback loops</a:t>
          </a:r>
        </a:p>
      </dgm:t>
    </dgm:pt>
    <dgm:pt modelId="{B7C74265-BC69-BE46-9D93-05AA5FADB79E}" type="parTrans" cxnId="{DD8FA0E5-7ADD-9B49-B03E-B56103540CCD}">
      <dgm:prSet/>
      <dgm:spPr/>
      <dgm:t>
        <a:bodyPr/>
        <a:lstStyle/>
        <a:p>
          <a:endParaRPr lang="en-US"/>
        </a:p>
      </dgm:t>
    </dgm:pt>
    <dgm:pt modelId="{DB9EB978-7685-0748-8DDE-68A05F6B9C6A}" type="sibTrans" cxnId="{DD8FA0E5-7ADD-9B49-B03E-B56103540CCD}">
      <dgm:prSet/>
      <dgm:spPr/>
      <dgm:t>
        <a:bodyPr/>
        <a:lstStyle/>
        <a:p>
          <a:endParaRPr lang="en-US"/>
        </a:p>
      </dgm:t>
    </dgm:pt>
    <dgm:pt modelId="{A65E11D3-F7A6-9247-8335-2031A901076F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600">
              <a:latin typeface="Aptos"/>
              <a:ea typeface="+mn-ea"/>
              <a:cs typeface="+mn-cs"/>
            </a:rPr>
            <a:t>Site wide</a:t>
          </a:r>
        </a:p>
      </dgm:t>
    </dgm:pt>
    <dgm:pt modelId="{6CCE7CA5-9846-4943-8312-46A8CC699D87}" type="parTrans" cxnId="{DA237480-5A62-2B42-9C86-0B33629A53AE}">
      <dgm:prSet/>
      <dgm:spPr/>
      <dgm:t>
        <a:bodyPr/>
        <a:lstStyle/>
        <a:p>
          <a:endParaRPr lang="en-US"/>
        </a:p>
      </dgm:t>
    </dgm:pt>
    <dgm:pt modelId="{AC60E3D2-9194-9E44-91EC-790718608CB1}" type="sibTrans" cxnId="{DA237480-5A62-2B42-9C86-0B33629A53AE}">
      <dgm:prSet/>
      <dgm:spPr/>
      <dgm:t>
        <a:bodyPr/>
        <a:lstStyle/>
        <a:p>
          <a:endParaRPr lang="en-US"/>
        </a:p>
      </dgm:t>
    </dgm:pt>
    <dgm:pt modelId="{0894E72C-C6BE-7046-9717-ADF035BE7F42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200">
              <a:latin typeface="Aptos"/>
              <a:ea typeface="+mn-ea"/>
              <a:cs typeface="+mn-cs"/>
            </a:rPr>
            <a:t>UI updates</a:t>
          </a:r>
        </a:p>
      </dgm:t>
    </dgm:pt>
    <dgm:pt modelId="{3A2809E3-FAC3-D549-AF5F-3317A1469808}" type="parTrans" cxnId="{9DD497C2-1085-B041-B471-46C02C382B2F}">
      <dgm:prSet/>
      <dgm:spPr/>
      <dgm:t>
        <a:bodyPr/>
        <a:lstStyle/>
        <a:p>
          <a:endParaRPr lang="en-US"/>
        </a:p>
      </dgm:t>
    </dgm:pt>
    <dgm:pt modelId="{9C8FC390-F1BE-5946-B4DE-ADD282C98465}" type="sibTrans" cxnId="{9DD497C2-1085-B041-B471-46C02C382B2F}">
      <dgm:prSet/>
      <dgm:spPr/>
      <dgm:t>
        <a:bodyPr/>
        <a:lstStyle/>
        <a:p>
          <a:endParaRPr lang="en-US"/>
        </a:p>
      </dgm:t>
    </dgm:pt>
    <dgm:pt modelId="{66253847-DBC2-0742-8C47-E9A9685C49B7}">
      <dgm:prSet custT="1"/>
      <dgm:spPr/>
      <dgm:t>
        <a:bodyPr/>
        <a:lstStyle/>
        <a:p>
          <a:pPr algn="ctr">
            <a:lnSpc>
              <a:spcPct val="90000"/>
            </a:lnSpc>
          </a:pPr>
          <a:r>
            <a:rPr lang="en-US" sz="1200">
              <a:latin typeface="Aptos"/>
              <a:ea typeface="+mn-ea"/>
              <a:cs typeface="+mn-cs"/>
            </a:rPr>
            <a:t>V2 bug fixes</a:t>
          </a:r>
        </a:p>
      </dgm:t>
    </dgm:pt>
    <dgm:pt modelId="{14D48F01-A90E-B846-A649-8C4CD9672382}" type="parTrans" cxnId="{4DFD8F4E-6D72-804D-A38E-1CCCA90FFA1E}">
      <dgm:prSet/>
      <dgm:spPr/>
      <dgm:t>
        <a:bodyPr/>
        <a:lstStyle/>
        <a:p>
          <a:endParaRPr lang="en-US"/>
        </a:p>
      </dgm:t>
    </dgm:pt>
    <dgm:pt modelId="{0E6C6B0B-61B0-C54D-8412-27B500E53CD7}" type="sibTrans" cxnId="{4DFD8F4E-6D72-804D-A38E-1CCCA90FFA1E}">
      <dgm:prSet/>
      <dgm:spPr/>
      <dgm:t>
        <a:bodyPr/>
        <a:lstStyle/>
        <a:p>
          <a:endParaRPr lang="en-US"/>
        </a:p>
      </dgm:t>
    </dgm:pt>
    <dgm:pt modelId="{91C43F94-14DC-044F-9EC5-37B759606317}" type="pres">
      <dgm:prSet presAssocID="{4D1AB7AF-C747-2C46-8BE9-BE01928A87B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E787043-E347-8647-B0A8-F1C63CAB03A0}" type="pres">
      <dgm:prSet presAssocID="{2E01D564-710A-3243-87D2-7D62C19C0508}" presName="root1" presStyleCnt="0"/>
      <dgm:spPr/>
    </dgm:pt>
    <dgm:pt modelId="{10003D88-9B62-3A45-8601-5EA54D1D4062}" type="pres">
      <dgm:prSet presAssocID="{2E01D564-710A-3243-87D2-7D62C19C0508}" presName="LevelOneTextNode" presStyleLbl="node0" presStyleIdx="0" presStyleCnt="1" custScaleX="116511" custScaleY="147833">
        <dgm:presLayoutVars>
          <dgm:chPref val="3"/>
        </dgm:presLayoutVars>
      </dgm:prSet>
      <dgm:spPr/>
    </dgm:pt>
    <dgm:pt modelId="{1E0748B5-35BF-9F4A-9E93-704FA9C7891D}" type="pres">
      <dgm:prSet presAssocID="{2E01D564-710A-3243-87D2-7D62C19C0508}" presName="level2hierChild" presStyleCnt="0"/>
      <dgm:spPr/>
    </dgm:pt>
    <dgm:pt modelId="{64D81A17-118D-F74B-ACF0-1A4584A1B57D}" type="pres">
      <dgm:prSet presAssocID="{E07284C9-D895-D541-BB6E-0EC54E6340D2}" presName="conn2-1" presStyleLbl="parChTrans1D2" presStyleIdx="0" presStyleCnt="3"/>
      <dgm:spPr/>
    </dgm:pt>
    <dgm:pt modelId="{61EF33EB-6CC5-864D-BD80-3C9FA561526B}" type="pres">
      <dgm:prSet presAssocID="{E07284C9-D895-D541-BB6E-0EC54E6340D2}" presName="connTx" presStyleLbl="parChTrans1D2" presStyleIdx="0" presStyleCnt="3"/>
      <dgm:spPr/>
    </dgm:pt>
    <dgm:pt modelId="{C0C7CE54-EF05-E849-B77D-618E40438115}" type="pres">
      <dgm:prSet presAssocID="{8F4BC90A-0A5E-7F48-8733-C0413B53DEAD}" presName="root2" presStyleCnt="0"/>
      <dgm:spPr/>
    </dgm:pt>
    <dgm:pt modelId="{58D88FE5-F3BA-6D4D-A476-8C9E9984D033}" type="pres">
      <dgm:prSet presAssocID="{8F4BC90A-0A5E-7F48-8733-C0413B53DEAD}" presName="LevelTwoTextNode" presStyleLbl="node2" presStyleIdx="0" presStyleCnt="3">
        <dgm:presLayoutVars>
          <dgm:chPref val="3"/>
        </dgm:presLayoutVars>
      </dgm:prSet>
      <dgm:spPr/>
    </dgm:pt>
    <dgm:pt modelId="{7D1AA830-EF72-764C-B994-7EF6E9B4F681}" type="pres">
      <dgm:prSet presAssocID="{8F4BC90A-0A5E-7F48-8733-C0413B53DEAD}" presName="level3hierChild" presStyleCnt="0"/>
      <dgm:spPr/>
    </dgm:pt>
    <dgm:pt modelId="{DC9F9514-DB78-8A4F-92E7-DD2841A04DB6}" type="pres">
      <dgm:prSet presAssocID="{C91E87E0-2B1A-B344-8C71-CDF7790708B3}" presName="conn2-1" presStyleLbl="parChTrans1D3" presStyleIdx="0" presStyleCnt="6"/>
      <dgm:spPr/>
    </dgm:pt>
    <dgm:pt modelId="{9867543F-A1D5-2949-8748-EA4A1FFE5455}" type="pres">
      <dgm:prSet presAssocID="{C91E87E0-2B1A-B344-8C71-CDF7790708B3}" presName="connTx" presStyleLbl="parChTrans1D3" presStyleIdx="0" presStyleCnt="6"/>
      <dgm:spPr/>
    </dgm:pt>
    <dgm:pt modelId="{439EEADB-6009-C449-AD02-17341053ECCE}" type="pres">
      <dgm:prSet presAssocID="{809E9E22-D888-2144-9CB6-287F55683844}" presName="root2" presStyleCnt="0"/>
      <dgm:spPr/>
    </dgm:pt>
    <dgm:pt modelId="{C47C66D9-3226-2D46-9FB3-ADB47564D9E0}" type="pres">
      <dgm:prSet presAssocID="{809E9E22-D888-2144-9CB6-287F55683844}" presName="LevelTwoTextNode" presStyleLbl="node3" presStyleIdx="0" presStyleCnt="6">
        <dgm:presLayoutVars>
          <dgm:chPref val="3"/>
        </dgm:presLayoutVars>
      </dgm:prSet>
      <dgm:spPr/>
    </dgm:pt>
    <dgm:pt modelId="{C07BA9FB-8CA0-5546-B63B-CCEAECD300F3}" type="pres">
      <dgm:prSet presAssocID="{809E9E22-D888-2144-9CB6-287F55683844}" presName="level3hierChild" presStyleCnt="0"/>
      <dgm:spPr/>
    </dgm:pt>
    <dgm:pt modelId="{02A481E0-910A-3442-9EBC-78380D3C49FF}" type="pres">
      <dgm:prSet presAssocID="{72E23175-0960-C540-B08E-57393EC6C688}" presName="conn2-1" presStyleLbl="parChTrans1D3" presStyleIdx="1" presStyleCnt="6"/>
      <dgm:spPr/>
    </dgm:pt>
    <dgm:pt modelId="{53BA2E36-A0EF-A54F-A630-029DC6AF4C67}" type="pres">
      <dgm:prSet presAssocID="{72E23175-0960-C540-B08E-57393EC6C688}" presName="connTx" presStyleLbl="parChTrans1D3" presStyleIdx="1" presStyleCnt="6"/>
      <dgm:spPr/>
    </dgm:pt>
    <dgm:pt modelId="{9884F2D7-0AF3-5A47-B32C-EB9A55511655}" type="pres">
      <dgm:prSet presAssocID="{23D65243-41BD-E641-8F9B-1F7A1337E63A}" presName="root2" presStyleCnt="0"/>
      <dgm:spPr/>
    </dgm:pt>
    <dgm:pt modelId="{A5E422C9-81F6-0F48-8338-5796C82A50CA}" type="pres">
      <dgm:prSet presAssocID="{23D65243-41BD-E641-8F9B-1F7A1337E63A}" presName="LevelTwoTextNode" presStyleLbl="node3" presStyleIdx="1" presStyleCnt="6">
        <dgm:presLayoutVars>
          <dgm:chPref val="3"/>
        </dgm:presLayoutVars>
      </dgm:prSet>
      <dgm:spPr/>
    </dgm:pt>
    <dgm:pt modelId="{94027F29-B02D-4E4C-BA56-4FDBCA9740E6}" type="pres">
      <dgm:prSet presAssocID="{23D65243-41BD-E641-8F9B-1F7A1337E63A}" presName="level3hierChild" presStyleCnt="0"/>
      <dgm:spPr/>
    </dgm:pt>
    <dgm:pt modelId="{9867B35B-CFC9-8044-B51A-1E25E3B47B05}" type="pres">
      <dgm:prSet presAssocID="{910AA442-A0FF-3340-98D2-EA1405DF3487}" presName="conn2-1" presStyleLbl="parChTrans1D2" presStyleIdx="1" presStyleCnt="3"/>
      <dgm:spPr/>
    </dgm:pt>
    <dgm:pt modelId="{E540746C-E01A-204A-AAB4-8D3871514E7D}" type="pres">
      <dgm:prSet presAssocID="{910AA442-A0FF-3340-98D2-EA1405DF3487}" presName="connTx" presStyleLbl="parChTrans1D2" presStyleIdx="1" presStyleCnt="3"/>
      <dgm:spPr/>
    </dgm:pt>
    <dgm:pt modelId="{7DF3D21B-D64B-AB44-9A91-DA4C85098E5F}" type="pres">
      <dgm:prSet presAssocID="{6963960F-8E49-714D-B5BD-87300D834DD0}" presName="root2" presStyleCnt="0"/>
      <dgm:spPr/>
    </dgm:pt>
    <dgm:pt modelId="{69E47A18-3EE6-7544-9B83-FC02D49E9F58}" type="pres">
      <dgm:prSet presAssocID="{6963960F-8E49-714D-B5BD-87300D834DD0}" presName="LevelTwoTextNode" presStyleLbl="node2" presStyleIdx="1" presStyleCnt="3">
        <dgm:presLayoutVars>
          <dgm:chPref val="3"/>
        </dgm:presLayoutVars>
      </dgm:prSet>
      <dgm:spPr/>
    </dgm:pt>
    <dgm:pt modelId="{BBCC3486-25EE-0646-8C20-54918C89D04E}" type="pres">
      <dgm:prSet presAssocID="{6963960F-8E49-714D-B5BD-87300D834DD0}" presName="level3hierChild" presStyleCnt="0"/>
      <dgm:spPr/>
    </dgm:pt>
    <dgm:pt modelId="{34FAF8B5-8695-F441-9EBB-E604003F4322}" type="pres">
      <dgm:prSet presAssocID="{8374C28A-5B27-0049-8513-C76E77DD322C}" presName="conn2-1" presStyleLbl="parChTrans1D3" presStyleIdx="2" presStyleCnt="6"/>
      <dgm:spPr/>
    </dgm:pt>
    <dgm:pt modelId="{D2487553-C5CE-0647-BCF8-C92BCA570805}" type="pres">
      <dgm:prSet presAssocID="{8374C28A-5B27-0049-8513-C76E77DD322C}" presName="connTx" presStyleLbl="parChTrans1D3" presStyleIdx="2" presStyleCnt="6"/>
      <dgm:spPr/>
    </dgm:pt>
    <dgm:pt modelId="{BC4C7D5A-1E14-414A-A592-308322153825}" type="pres">
      <dgm:prSet presAssocID="{8E3A79A9-3D32-7E4F-861D-E5D274A2330D}" presName="root2" presStyleCnt="0"/>
      <dgm:spPr/>
    </dgm:pt>
    <dgm:pt modelId="{F17AB015-F678-104F-A521-2D6B54BB361C}" type="pres">
      <dgm:prSet presAssocID="{8E3A79A9-3D32-7E4F-861D-E5D274A2330D}" presName="LevelTwoTextNode" presStyleLbl="node3" presStyleIdx="2" presStyleCnt="6">
        <dgm:presLayoutVars>
          <dgm:chPref val="3"/>
        </dgm:presLayoutVars>
      </dgm:prSet>
      <dgm:spPr/>
    </dgm:pt>
    <dgm:pt modelId="{9077B414-03E4-6944-AA15-F044AB9BD7B1}" type="pres">
      <dgm:prSet presAssocID="{8E3A79A9-3D32-7E4F-861D-E5D274A2330D}" presName="level3hierChild" presStyleCnt="0"/>
      <dgm:spPr/>
    </dgm:pt>
    <dgm:pt modelId="{2F3C32F6-1169-6E42-9865-4630859B5E6C}" type="pres">
      <dgm:prSet presAssocID="{B7C74265-BC69-BE46-9D93-05AA5FADB79E}" presName="conn2-1" presStyleLbl="parChTrans1D3" presStyleIdx="3" presStyleCnt="6"/>
      <dgm:spPr/>
    </dgm:pt>
    <dgm:pt modelId="{468E249F-401A-2645-95E6-62C7BEE7A946}" type="pres">
      <dgm:prSet presAssocID="{B7C74265-BC69-BE46-9D93-05AA5FADB79E}" presName="connTx" presStyleLbl="parChTrans1D3" presStyleIdx="3" presStyleCnt="6"/>
      <dgm:spPr/>
    </dgm:pt>
    <dgm:pt modelId="{0226407B-E256-E54D-AAFC-2434E746BB64}" type="pres">
      <dgm:prSet presAssocID="{40A9F6A5-B656-A141-9978-09D03341DE4C}" presName="root2" presStyleCnt="0"/>
      <dgm:spPr/>
    </dgm:pt>
    <dgm:pt modelId="{A3BD8C84-2D39-5B46-9E80-9137ED962562}" type="pres">
      <dgm:prSet presAssocID="{40A9F6A5-B656-A141-9978-09D03341DE4C}" presName="LevelTwoTextNode" presStyleLbl="node3" presStyleIdx="3" presStyleCnt="6">
        <dgm:presLayoutVars>
          <dgm:chPref val="3"/>
        </dgm:presLayoutVars>
      </dgm:prSet>
      <dgm:spPr/>
    </dgm:pt>
    <dgm:pt modelId="{E43F1AD5-B4C5-E34A-8C34-DF9BF0DA09B8}" type="pres">
      <dgm:prSet presAssocID="{40A9F6A5-B656-A141-9978-09D03341DE4C}" presName="level3hierChild" presStyleCnt="0"/>
      <dgm:spPr/>
    </dgm:pt>
    <dgm:pt modelId="{4D6BC0AF-FEB6-364B-A422-E2D9858CC673}" type="pres">
      <dgm:prSet presAssocID="{6CCE7CA5-9846-4943-8312-46A8CC699D87}" presName="conn2-1" presStyleLbl="parChTrans1D2" presStyleIdx="2" presStyleCnt="3"/>
      <dgm:spPr/>
    </dgm:pt>
    <dgm:pt modelId="{0DFF9A30-205F-044F-B0D5-68156AA23425}" type="pres">
      <dgm:prSet presAssocID="{6CCE7CA5-9846-4943-8312-46A8CC699D87}" presName="connTx" presStyleLbl="parChTrans1D2" presStyleIdx="2" presStyleCnt="3"/>
      <dgm:spPr/>
    </dgm:pt>
    <dgm:pt modelId="{438DBC5D-B4E3-DF41-A892-89A18E27DC92}" type="pres">
      <dgm:prSet presAssocID="{A65E11D3-F7A6-9247-8335-2031A901076F}" presName="root2" presStyleCnt="0"/>
      <dgm:spPr/>
    </dgm:pt>
    <dgm:pt modelId="{A36BA133-99A7-6049-8F46-53D035AEF128}" type="pres">
      <dgm:prSet presAssocID="{A65E11D3-F7A6-9247-8335-2031A901076F}" presName="LevelTwoTextNode" presStyleLbl="node2" presStyleIdx="2" presStyleCnt="3">
        <dgm:presLayoutVars>
          <dgm:chPref val="3"/>
        </dgm:presLayoutVars>
      </dgm:prSet>
      <dgm:spPr/>
    </dgm:pt>
    <dgm:pt modelId="{6A8A85E8-717C-7F4A-AA04-AEC6EDE293CD}" type="pres">
      <dgm:prSet presAssocID="{A65E11D3-F7A6-9247-8335-2031A901076F}" presName="level3hierChild" presStyleCnt="0"/>
      <dgm:spPr/>
    </dgm:pt>
    <dgm:pt modelId="{A14D15AA-9403-9747-BC86-6D41DB9D600B}" type="pres">
      <dgm:prSet presAssocID="{3A2809E3-FAC3-D549-AF5F-3317A1469808}" presName="conn2-1" presStyleLbl="parChTrans1D3" presStyleIdx="4" presStyleCnt="6"/>
      <dgm:spPr/>
    </dgm:pt>
    <dgm:pt modelId="{B3410884-72EB-994D-A377-0DA285E7B845}" type="pres">
      <dgm:prSet presAssocID="{3A2809E3-FAC3-D549-AF5F-3317A1469808}" presName="connTx" presStyleLbl="parChTrans1D3" presStyleIdx="4" presStyleCnt="6"/>
      <dgm:spPr/>
    </dgm:pt>
    <dgm:pt modelId="{32177161-7D5A-CF41-A6B8-0B56BD83A301}" type="pres">
      <dgm:prSet presAssocID="{0894E72C-C6BE-7046-9717-ADF035BE7F42}" presName="root2" presStyleCnt="0"/>
      <dgm:spPr/>
    </dgm:pt>
    <dgm:pt modelId="{4DBBF048-8382-BD44-8CF0-6133406DC40F}" type="pres">
      <dgm:prSet presAssocID="{0894E72C-C6BE-7046-9717-ADF035BE7F42}" presName="LevelTwoTextNode" presStyleLbl="node3" presStyleIdx="4" presStyleCnt="6">
        <dgm:presLayoutVars>
          <dgm:chPref val="3"/>
        </dgm:presLayoutVars>
      </dgm:prSet>
      <dgm:spPr/>
    </dgm:pt>
    <dgm:pt modelId="{A24778DC-A776-3D4E-89CC-23A916006EF4}" type="pres">
      <dgm:prSet presAssocID="{0894E72C-C6BE-7046-9717-ADF035BE7F42}" presName="level3hierChild" presStyleCnt="0"/>
      <dgm:spPr/>
    </dgm:pt>
    <dgm:pt modelId="{4D1431E7-0F63-644A-8BC3-52EA4AEA347F}" type="pres">
      <dgm:prSet presAssocID="{14D48F01-A90E-B846-A649-8C4CD9672382}" presName="conn2-1" presStyleLbl="parChTrans1D3" presStyleIdx="5" presStyleCnt="6"/>
      <dgm:spPr/>
    </dgm:pt>
    <dgm:pt modelId="{A954E4EC-DAED-3949-A944-6227391E91C9}" type="pres">
      <dgm:prSet presAssocID="{14D48F01-A90E-B846-A649-8C4CD9672382}" presName="connTx" presStyleLbl="parChTrans1D3" presStyleIdx="5" presStyleCnt="6"/>
      <dgm:spPr/>
    </dgm:pt>
    <dgm:pt modelId="{8CDC96BF-7519-7C44-99E4-58186C114B03}" type="pres">
      <dgm:prSet presAssocID="{66253847-DBC2-0742-8C47-E9A9685C49B7}" presName="root2" presStyleCnt="0"/>
      <dgm:spPr/>
    </dgm:pt>
    <dgm:pt modelId="{02BF97AB-2B35-1542-9D2B-5E9D503AE988}" type="pres">
      <dgm:prSet presAssocID="{66253847-DBC2-0742-8C47-E9A9685C49B7}" presName="LevelTwoTextNode" presStyleLbl="node3" presStyleIdx="5" presStyleCnt="6">
        <dgm:presLayoutVars>
          <dgm:chPref val="3"/>
        </dgm:presLayoutVars>
      </dgm:prSet>
      <dgm:spPr/>
    </dgm:pt>
    <dgm:pt modelId="{27BEAF24-81B6-9A4E-BC3B-3E27F993BCAD}" type="pres">
      <dgm:prSet presAssocID="{66253847-DBC2-0742-8C47-E9A9685C49B7}" presName="level3hierChild" presStyleCnt="0"/>
      <dgm:spPr/>
    </dgm:pt>
  </dgm:ptLst>
  <dgm:cxnLst>
    <dgm:cxn modelId="{875C5E04-542F-A940-84A0-C8D6017C746B}" type="presOf" srcId="{6963960F-8E49-714D-B5BD-87300D834DD0}" destId="{69E47A18-3EE6-7544-9B83-FC02D49E9F58}" srcOrd="0" destOrd="0" presId="urn:microsoft.com/office/officeart/2005/8/layout/hierarchy2"/>
    <dgm:cxn modelId="{F94A4009-0A99-8A4B-BB45-D3DDB07D02B8}" type="presOf" srcId="{8E3A79A9-3D32-7E4F-861D-E5D274A2330D}" destId="{F17AB015-F678-104F-A521-2D6B54BB361C}" srcOrd="0" destOrd="0" presId="urn:microsoft.com/office/officeart/2005/8/layout/hierarchy2"/>
    <dgm:cxn modelId="{26038712-A9E4-534A-853B-6C6CF001623F}" type="presOf" srcId="{8374C28A-5B27-0049-8513-C76E77DD322C}" destId="{D2487553-C5CE-0647-BCF8-C92BCA570805}" srcOrd="1" destOrd="0" presId="urn:microsoft.com/office/officeart/2005/8/layout/hierarchy2"/>
    <dgm:cxn modelId="{8D656F16-3B82-2D40-ADF9-94D84B307D77}" type="presOf" srcId="{14D48F01-A90E-B846-A649-8C4CD9672382}" destId="{4D1431E7-0F63-644A-8BC3-52EA4AEA347F}" srcOrd="0" destOrd="0" presId="urn:microsoft.com/office/officeart/2005/8/layout/hierarchy2"/>
    <dgm:cxn modelId="{111AD621-7217-DB48-B336-17C57697B118}" type="presOf" srcId="{23D65243-41BD-E641-8F9B-1F7A1337E63A}" destId="{A5E422C9-81F6-0F48-8338-5796C82A50CA}" srcOrd="0" destOrd="0" presId="urn:microsoft.com/office/officeart/2005/8/layout/hierarchy2"/>
    <dgm:cxn modelId="{80F24D23-26EF-AD4E-B21E-89E91B94699D}" type="presOf" srcId="{4D1AB7AF-C747-2C46-8BE9-BE01928A87B2}" destId="{91C43F94-14DC-044F-9EC5-37B759606317}" srcOrd="0" destOrd="0" presId="urn:microsoft.com/office/officeart/2005/8/layout/hierarchy2"/>
    <dgm:cxn modelId="{21EA5424-0831-5542-8A53-8C8EAE2AC072}" type="presOf" srcId="{72E23175-0960-C540-B08E-57393EC6C688}" destId="{53BA2E36-A0EF-A54F-A630-029DC6AF4C67}" srcOrd="1" destOrd="0" presId="urn:microsoft.com/office/officeart/2005/8/layout/hierarchy2"/>
    <dgm:cxn modelId="{06B6B92D-F589-9A4A-B2F1-39EA1A587C19}" type="presOf" srcId="{0894E72C-C6BE-7046-9717-ADF035BE7F42}" destId="{4DBBF048-8382-BD44-8CF0-6133406DC40F}" srcOrd="0" destOrd="0" presId="urn:microsoft.com/office/officeart/2005/8/layout/hierarchy2"/>
    <dgm:cxn modelId="{D27C9832-078F-5B45-B5B8-860E97A043E6}" srcId="{8F4BC90A-0A5E-7F48-8733-C0413B53DEAD}" destId="{809E9E22-D888-2144-9CB6-287F55683844}" srcOrd="0" destOrd="0" parTransId="{C91E87E0-2B1A-B344-8C71-CDF7790708B3}" sibTransId="{03A3D4CD-21D5-E147-A158-DE1A1E8F0136}"/>
    <dgm:cxn modelId="{3F21BF37-402F-CA4B-B8ED-FF8F1CC43461}" srcId="{2E01D564-710A-3243-87D2-7D62C19C0508}" destId="{6963960F-8E49-714D-B5BD-87300D834DD0}" srcOrd="1" destOrd="0" parTransId="{910AA442-A0FF-3340-98D2-EA1405DF3487}" sibTransId="{EB5B80E2-6B58-164F-85A6-7B75D231F064}"/>
    <dgm:cxn modelId="{A7FED438-CF9D-EF4C-B965-5C363C9CE69F}" srcId="{8F4BC90A-0A5E-7F48-8733-C0413B53DEAD}" destId="{23D65243-41BD-E641-8F9B-1F7A1337E63A}" srcOrd="1" destOrd="0" parTransId="{72E23175-0960-C540-B08E-57393EC6C688}" sibTransId="{8E4FDF4E-77F9-5746-8078-CF1E719D611E}"/>
    <dgm:cxn modelId="{6548133D-38FF-EB45-A324-68B837C99CE5}" type="presOf" srcId="{809E9E22-D888-2144-9CB6-287F55683844}" destId="{C47C66D9-3226-2D46-9FB3-ADB47564D9E0}" srcOrd="0" destOrd="0" presId="urn:microsoft.com/office/officeart/2005/8/layout/hierarchy2"/>
    <dgm:cxn modelId="{9D2D5F40-F1FA-0C40-8A28-7575DB821D65}" srcId="{6963960F-8E49-714D-B5BD-87300D834DD0}" destId="{8E3A79A9-3D32-7E4F-861D-E5D274A2330D}" srcOrd="0" destOrd="0" parTransId="{8374C28A-5B27-0049-8513-C76E77DD322C}" sibTransId="{6E6F43C1-9467-6545-82FD-1B1611A0FA87}"/>
    <dgm:cxn modelId="{87DD9A5C-9024-4F40-B400-0167CE94E4F0}" type="presOf" srcId="{C91E87E0-2B1A-B344-8C71-CDF7790708B3}" destId="{DC9F9514-DB78-8A4F-92E7-DD2841A04DB6}" srcOrd="0" destOrd="0" presId="urn:microsoft.com/office/officeart/2005/8/layout/hierarchy2"/>
    <dgm:cxn modelId="{0829C763-B123-CD4A-B58D-A78A486F2F47}" type="presOf" srcId="{3A2809E3-FAC3-D549-AF5F-3317A1469808}" destId="{B3410884-72EB-994D-A377-0DA285E7B845}" srcOrd="1" destOrd="0" presId="urn:microsoft.com/office/officeart/2005/8/layout/hierarchy2"/>
    <dgm:cxn modelId="{2D490447-8424-D94C-8965-2F8E5C433139}" type="presOf" srcId="{C91E87E0-2B1A-B344-8C71-CDF7790708B3}" destId="{9867543F-A1D5-2949-8748-EA4A1FFE5455}" srcOrd="1" destOrd="0" presId="urn:microsoft.com/office/officeart/2005/8/layout/hierarchy2"/>
    <dgm:cxn modelId="{9DA39D68-C93E-194C-B04F-9E45C511EE74}" type="presOf" srcId="{66253847-DBC2-0742-8C47-E9A9685C49B7}" destId="{02BF97AB-2B35-1542-9D2B-5E9D503AE988}" srcOrd="0" destOrd="0" presId="urn:microsoft.com/office/officeart/2005/8/layout/hierarchy2"/>
    <dgm:cxn modelId="{0F915849-18AC-5A43-98C3-C5D2E1CDBB4A}" type="presOf" srcId="{E07284C9-D895-D541-BB6E-0EC54E6340D2}" destId="{64D81A17-118D-F74B-ACF0-1A4584A1B57D}" srcOrd="0" destOrd="0" presId="urn:microsoft.com/office/officeart/2005/8/layout/hierarchy2"/>
    <dgm:cxn modelId="{4DFD8F4E-6D72-804D-A38E-1CCCA90FFA1E}" srcId="{A65E11D3-F7A6-9247-8335-2031A901076F}" destId="{66253847-DBC2-0742-8C47-E9A9685C49B7}" srcOrd="1" destOrd="0" parTransId="{14D48F01-A90E-B846-A649-8C4CD9672382}" sibTransId="{0E6C6B0B-61B0-C54D-8412-27B500E53CD7}"/>
    <dgm:cxn modelId="{6FFE8E75-F0D1-3946-B4B3-F6EC2230D1F3}" type="presOf" srcId="{8374C28A-5B27-0049-8513-C76E77DD322C}" destId="{34FAF8B5-8695-F441-9EBB-E604003F4322}" srcOrd="0" destOrd="0" presId="urn:microsoft.com/office/officeart/2005/8/layout/hierarchy2"/>
    <dgm:cxn modelId="{6E64467A-29F0-A545-BE3B-317BBC6BE354}" srcId="{2E01D564-710A-3243-87D2-7D62C19C0508}" destId="{8F4BC90A-0A5E-7F48-8733-C0413B53DEAD}" srcOrd="0" destOrd="0" parTransId="{E07284C9-D895-D541-BB6E-0EC54E6340D2}" sibTransId="{C2559F41-D816-8847-A4BC-D5E811F467CC}"/>
    <dgm:cxn modelId="{DA237480-5A62-2B42-9C86-0B33629A53AE}" srcId="{2E01D564-710A-3243-87D2-7D62C19C0508}" destId="{A65E11D3-F7A6-9247-8335-2031A901076F}" srcOrd="2" destOrd="0" parTransId="{6CCE7CA5-9846-4943-8312-46A8CC699D87}" sibTransId="{AC60E3D2-9194-9E44-91EC-790718608CB1}"/>
    <dgm:cxn modelId="{5D2B6783-FC35-8444-A0B6-2220B51BDC82}" type="presOf" srcId="{14D48F01-A90E-B846-A649-8C4CD9672382}" destId="{A954E4EC-DAED-3949-A944-6227391E91C9}" srcOrd="1" destOrd="0" presId="urn:microsoft.com/office/officeart/2005/8/layout/hierarchy2"/>
    <dgm:cxn modelId="{7054B095-3DDB-2447-B1E1-77BA00A58278}" type="presOf" srcId="{8F4BC90A-0A5E-7F48-8733-C0413B53DEAD}" destId="{58D88FE5-F3BA-6D4D-A476-8C9E9984D033}" srcOrd="0" destOrd="0" presId="urn:microsoft.com/office/officeart/2005/8/layout/hierarchy2"/>
    <dgm:cxn modelId="{B0DD6197-26B3-694C-A635-EBAB223824D7}" type="presOf" srcId="{3A2809E3-FAC3-D549-AF5F-3317A1469808}" destId="{A14D15AA-9403-9747-BC86-6D41DB9D600B}" srcOrd="0" destOrd="0" presId="urn:microsoft.com/office/officeart/2005/8/layout/hierarchy2"/>
    <dgm:cxn modelId="{C1AD2DA2-A723-E247-A180-8ABA3410EFB0}" srcId="{4D1AB7AF-C747-2C46-8BE9-BE01928A87B2}" destId="{2E01D564-710A-3243-87D2-7D62C19C0508}" srcOrd="0" destOrd="0" parTransId="{E307A95F-8177-B547-BD33-514A7C2158FC}" sibTransId="{0ECD68B5-5987-AB47-B361-26BC8D716A74}"/>
    <dgm:cxn modelId="{16453CA4-FCE1-5D49-B02B-AEC0A299B56C}" type="presOf" srcId="{B7C74265-BC69-BE46-9D93-05AA5FADB79E}" destId="{468E249F-401A-2645-95E6-62C7BEE7A946}" srcOrd="1" destOrd="0" presId="urn:microsoft.com/office/officeart/2005/8/layout/hierarchy2"/>
    <dgm:cxn modelId="{A11159AA-7CE7-8D44-89B1-285DC51250D4}" type="presOf" srcId="{E07284C9-D895-D541-BB6E-0EC54E6340D2}" destId="{61EF33EB-6CC5-864D-BD80-3C9FA561526B}" srcOrd="1" destOrd="0" presId="urn:microsoft.com/office/officeart/2005/8/layout/hierarchy2"/>
    <dgm:cxn modelId="{A62391AC-07AA-AF43-AE57-3DC1D8C60E7C}" type="presOf" srcId="{6CCE7CA5-9846-4943-8312-46A8CC699D87}" destId="{4D6BC0AF-FEB6-364B-A422-E2D9858CC673}" srcOrd="0" destOrd="0" presId="urn:microsoft.com/office/officeart/2005/8/layout/hierarchy2"/>
    <dgm:cxn modelId="{9DD497C2-1085-B041-B471-46C02C382B2F}" srcId="{A65E11D3-F7A6-9247-8335-2031A901076F}" destId="{0894E72C-C6BE-7046-9717-ADF035BE7F42}" srcOrd="0" destOrd="0" parTransId="{3A2809E3-FAC3-D549-AF5F-3317A1469808}" sibTransId="{9C8FC390-F1BE-5946-B4DE-ADD282C98465}"/>
    <dgm:cxn modelId="{2ED723C3-3550-0848-A8D1-9369936038A8}" type="presOf" srcId="{B7C74265-BC69-BE46-9D93-05AA5FADB79E}" destId="{2F3C32F6-1169-6E42-9865-4630859B5E6C}" srcOrd="0" destOrd="0" presId="urn:microsoft.com/office/officeart/2005/8/layout/hierarchy2"/>
    <dgm:cxn modelId="{4C5BBDC8-6BEF-4042-BF18-D26EDC96FFB4}" type="presOf" srcId="{A65E11D3-F7A6-9247-8335-2031A901076F}" destId="{A36BA133-99A7-6049-8F46-53D035AEF128}" srcOrd="0" destOrd="0" presId="urn:microsoft.com/office/officeart/2005/8/layout/hierarchy2"/>
    <dgm:cxn modelId="{17C83BCB-CC49-9346-8D5E-20F5DAB34272}" type="presOf" srcId="{910AA442-A0FF-3340-98D2-EA1405DF3487}" destId="{E540746C-E01A-204A-AAB4-8D3871514E7D}" srcOrd="1" destOrd="0" presId="urn:microsoft.com/office/officeart/2005/8/layout/hierarchy2"/>
    <dgm:cxn modelId="{64D3EACD-66F5-9E4A-A81A-637A2F2C207E}" type="presOf" srcId="{910AA442-A0FF-3340-98D2-EA1405DF3487}" destId="{9867B35B-CFC9-8044-B51A-1E25E3B47B05}" srcOrd="0" destOrd="0" presId="urn:microsoft.com/office/officeart/2005/8/layout/hierarchy2"/>
    <dgm:cxn modelId="{ABA58CD0-412E-D143-9E39-4610C3AE9D4D}" type="presOf" srcId="{2E01D564-710A-3243-87D2-7D62C19C0508}" destId="{10003D88-9B62-3A45-8601-5EA54D1D4062}" srcOrd="0" destOrd="0" presId="urn:microsoft.com/office/officeart/2005/8/layout/hierarchy2"/>
    <dgm:cxn modelId="{C0222CDA-D5DE-5446-9888-6C2ABF831E70}" type="presOf" srcId="{6CCE7CA5-9846-4943-8312-46A8CC699D87}" destId="{0DFF9A30-205F-044F-B0D5-68156AA23425}" srcOrd="1" destOrd="0" presId="urn:microsoft.com/office/officeart/2005/8/layout/hierarchy2"/>
    <dgm:cxn modelId="{DD8FA0E5-7ADD-9B49-B03E-B56103540CCD}" srcId="{6963960F-8E49-714D-B5BD-87300D834DD0}" destId="{40A9F6A5-B656-A141-9978-09D03341DE4C}" srcOrd="1" destOrd="0" parTransId="{B7C74265-BC69-BE46-9D93-05AA5FADB79E}" sibTransId="{DB9EB978-7685-0748-8DDE-68A05F6B9C6A}"/>
    <dgm:cxn modelId="{75CAF9F9-AE15-8F45-A472-E0ABAC97CDAF}" type="presOf" srcId="{40A9F6A5-B656-A141-9978-09D03341DE4C}" destId="{A3BD8C84-2D39-5B46-9E80-9137ED962562}" srcOrd="0" destOrd="0" presId="urn:microsoft.com/office/officeart/2005/8/layout/hierarchy2"/>
    <dgm:cxn modelId="{19C6C4FB-5CA1-7449-B086-DD5BB7E84407}" type="presOf" srcId="{72E23175-0960-C540-B08E-57393EC6C688}" destId="{02A481E0-910A-3442-9EBC-78380D3C49FF}" srcOrd="0" destOrd="0" presId="urn:microsoft.com/office/officeart/2005/8/layout/hierarchy2"/>
    <dgm:cxn modelId="{1224D7D9-440E-D542-A7E1-1F12E2AE72E1}" type="presParOf" srcId="{91C43F94-14DC-044F-9EC5-37B759606317}" destId="{EE787043-E347-8647-B0A8-F1C63CAB03A0}" srcOrd="0" destOrd="0" presId="urn:microsoft.com/office/officeart/2005/8/layout/hierarchy2"/>
    <dgm:cxn modelId="{4C8D953F-70A0-A442-8D0C-FC6A1B4D8E5C}" type="presParOf" srcId="{EE787043-E347-8647-B0A8-F1C63CAB03A0}" destId="{10003D88-9B62-3A45-8601-5EA54D1D4062}" srcOrd="0" destOrd="0" presId="urn:microsoft.com/office/officeart/2005/8/layout/hierarchy2"/>
    <dgm:cxn modelId="{D12B7860-B733-4046-BE1E-6ADF864C3AA9}" type="presParOf" srcId="{EE787043-E347-8647-B0A8-F1C63CAB03A0}" destId="{1E0748B5-35BF-9F4A-9E93-704FA9C7891D}" srcOrd="1" destOrd="0" presId="urn:microsoft.com/office/officeart/2005/8/layout/hierarchy2"/>
    <dgm:cxn modelId="{D2F6CC0C-18B3-F844-B326-A84AE10F4539}" type="presParOf" srcId="{1E0748B5-35BF-9F4A-9E93-704FA9C7891D}" destId="{64D81A17-118D-F74B-ACF0-1A4584A1B57D}" srcOrd="0" destOrd="0" presId="urn:microsoft.com/office/officeart/2005/8/layout/hierarchy2"/>
    <dgm:cxn modelId="{E7FDCA67-09D0-8149-971A-2FCC9322173A}" type="presParOf" srcId="{64D81A17-118D-F74B-ACF0-1A4584A1B57D}" destId="{61EF33EB-6CC5-864D-BD80-3C9FA561526B}" srcOrd="0" destOrd="0" presId="urn:microsoft.com/office/officeart/2005/8/layout/hierarchy2"/>
    <dgm:cxn modelId="{7E03FAFC-01C2-C94E-95BE-C43337C6A0BD}" type="presParOf" srcId="{1E0748B5-35BF-9F4A-9E93-704FA9C7891D}" destId="{C0C7CE54-EF05-E849-B77D-618E40438115}" srcOrd="1" destOrd="0" presId="urn:microsoft.com/office/officeart/2005/8/layout/hierarchy2"/>
    <dgm:cxn modelId="{8A457619-AA9B-5D47-836C-9DC2DA3A2FFA}" type="presParOf" srcId="{C0C7CE54-EF05-E849-B77D-618E40438115}" destId="{58D88FE5-F3BA-6D4D-A476-8C9E9984D033}" srcOrd="0" destOrd="0" presId="urn:microsoft.com/office/officeart/2005/8/layout/hierarchy2"/>
    <dgm:cxn modelId="{6CD9F67E-00E7-C944-8A6A-3065DED06724}" type="presParOf" srcId="{C0C7CE54-EF05-E849-B77D-618E40438115}" destId="{7D1AA830-EF72-764C-B994-7EF6E9B4F681}" srcOrd="1" destOrd="0" presId="urn:microsoft.com/office/officeart/2005/8/layout/hierarchy2"/>
    <dgm:cxn modelId="{B8CC7CE3-2E77-2545-888B-0A8606417770}" type="presParOf" srcId="{7D1AA830-EF72-764C-B994-7EF6E9B4F681}" destId="{DC9F9514-DB78-8A4F-92E7-DD2841A04DB6}" srcOrd="0" destOrd="0" presId="urn:microsoft.com/office/officeart/2005/8/layout/hierarchy2"/>
    <dgm:cxn modelId="{6163160F-2274-1F47-A5AC-67FAA9A00800}" type="presParOf" srcId="{DC9F9514-DB78-8A4F-92E7-DD2841A04DB6}" destId="{9867543F-A1D5-2949-8748-EA4A1FFE5455}" srcOrd="0" destOrd="0" presId="urn:microsoft.com/office/officeart/2005/8/layout/hierarchy2"/>
    <dgm:cxn modelId="{C2AB6BC2-9E4A-7546-A2EB-EA32FAB73D34}" type="presParOf" srcId="{7D1AA830-EF72-764C-B994-7EF6E9B4F681}" destId="{439EEADB-6009-C449-AD02-17341053ECCE}" srcOrd="1" destOrd="0" presId="urn:microsoft.com/office/officeart/2005/8/layout/hierarchy2"/>
    <dgm:cxn modelId="{E78A9696-39A1-984B-90BB-74776D4BD1B6}" type="presParOf" srcId="{439EEADB-6009-C449-AD02-17341053ECCE}" destId="{C47C66D9-3226-2D46-9FB3-ADB47564D9E0}" srcOrd="0" destOrd="0" presId="urn:microsoft.com/office/officeart/2005/8/layout/hierarchy2"/>
    <dgm:cxn modelId="{B7FA64A5-37D2-E444-9FCA-EEBACD335D60}" type="presParOf" srcId="{439EEADB-6009-C449-AD02-17341053ECCE}" destId="{C07BA9FB-8CA0-5546-B63B-CCEAECD300F3}" srcOrd="1" destOrd="0" presId="urn:microsoft.com/office/officeart/2005/8/layout/hierarchy2"/>
    <dgm:cxn modelId="{3DB0AB23-FC70-5847-B618-EDB6116C413E}" type="presParOf" srcId="{7D1AA830-EF72-764C-B994-7EF6E9B4F681}" destId="{02A481E0-910A-3442-9EBC-78380D3C49FF}" srcOrd="2" destOrd="0" presId="urn:microsoft.com/office/officeart/2005/8/layout/hierarchy2"/>
    <dgm:cxn modelId="{9C39ABC3-22A6-A341-9EE8-60262972B797}" type="presParOf" srcId="{02A481E0-910A-3442-9EBC-78380D3C49FF}" destId="{53BA2E36-A0EF-A54F-A630-029DC6AF4C67}" srcOrd="0" destOrd="0" presId="urn:microsoft.com/office/officeart/2005/8/layout/hierarchy2"/>
    <dgm:cxn modelId="{695A2F23-4E0E-634D-A2BF-FC48161150AA}" type="presParOf" srcId="{7D1AA830-EF72-764C-B994-7EF6E9B4F681}" destId="{9884F2D7-0AF3-5A47-B32C-EB9A55511655}" srcOrd="3" destOrd="0" presId="urn:microsoft.com/office/officeart/2005/8/layout/hierarchy2"/>
    <dgm:cxn modelId="{D7308827-1188-624B-818E-007A995342D1}" type="presParOf" srcId="{9884F2D7-0AF3-5A47-B32C-EB9A55511655}" destId="{A5E422C9-81F6-0F48-8338-5796C82A50CA}" srcOrd="0" destOrd="0" presId="urn:microsoft.com/office/officeart/2005/8/layout/hierarchy2"/>
    <dgm:cxn modelId="{D9CC99E8-6DF5-2F44-9201-7238A418859A}" type="presParOf" srcId="{9884F2D7-0AF3-5A47-B32C-EB9A55511655}" destId="{94027F29-B02D-4E4C-BA56-4FDBCA9740E6}" srcOrd="1" destOrd="0" presId="urn:microsoft.com/office/officeart/2005/8/layout/hierarchy2"/>
    <dgm:cxn modelId="{5F7E7D18-2844-B84E-8C53-3B91A30C1CEF}" type="presParOf" srcId="{1E0748B5-35BF-9F4A-9E93-704FA9C7891D}" destId="{9867B35B-CFC9-8044-B51A-1E25E3B47B05}" srcOrd="2" destOrd="0" presId="urn:microsoft.com/office/officeart/2005/8/layout/hierarchy2"/>
    <dgm:cxn modelId="{DC65706E-DAB9-4344-908E-CC32A8812C47}" type="presParOf" srcId="{9867B35B-CFC9-8044-B51A-1E25E3B47B05}" destId="{E540746C-E01A-204A-AAB4-8D3871514E7D}" srcOrd="0" destOrd="0" presId="urn:microsoft.com/office/officeart/2005/8/layout/hierarchy2"/>
    <dgm:cxn modelId="{A2A0956C-8260-A441-95BD-93D3B52EEAD8}" type="presParOf" srcId="{1E0748B5-35BF-9F4A-9E93-704FA9C7891D}" destId="{7DF3D21B-D64B-AB44-9A91-DA4C85098E5F}" srcOrd="3" destOrd="0" presId="urn:microsoft.com/office/officeart/2005/8/layout/hierarchy2"/>
    <dgm:cxn modelId="{B4FFC163-69B6-664F-8673-26BA40A16C8E}" type="presParOf" srcId="{7DF3D21B-D64B-AB44-9A91-DA4C85098E5F}" destId="{69E47A18-3EE6-7544-9B83-FC02D49E9F58}" srcOrd="0" destOrd="0" presId="urn:microsoft.com/office/officeart/2005/8/layout/hierarchy2"/>
    <dgm:cxn modelId="{59A975D6-31F5-D148-8968-5C6659A7CAD5}" type="presParOf" srcId="{7DF3D21B-D64B-AB44-9A91-DA4C85098E5F}" destId="{BBCC3486-25EE-0646-8C20-54918C89D04E}" srcOrd="1" destOrd="0" presId="urn:microsoft.com/office/officeart/2005/8/layout/hierarchy2"/>
    <dgm:cxn modelId="{84E8E694-B2AF-BF42-B5BA-316270E7DEE1}" type="presParOf" srcId="{BBCC3486-25EE-0646-8C20-54918C89D04E}" destId="{34FAF8B5-8695-F441-9EBB-E604003F4322}" srcOrd="0" destOrd="0" presId="urn:microsoft.com/office/officeart/2005/8/layout/hierarchy2"/>
    <dgm:cxn modelId="{FB938637-56EE-AF45-8403-3F9C1A99873D}" type="presParOf" srcId="{34FAF8B5-8695-F441-9EBB-E604003F4322}" destId="{D2487553-C5CE-0647-BCF8-C92BCA570805}" srcOrd="0" destOrd="0" presId="urn:microsoft.com/office/officeart/2005/8/layout/hierarchy2"/>
    <dgm:cxn modelId="{42C69F13-BDF8-D04D-A3A6-C4F467989394}" type="presParOf" srcId="{BBCC3486-25EE-0646-8C20-54918C89D04E}" destId="{BC4C7D5A-1E14-414A-A592-308322153825}" srcOrd="1" destOrd="0" presId="urn:microsoft.com/office/officeart/2005/8/layout/hierarchy2"/>
    <dgm:cxn modelId="{9BA94EE8-EC75-2C48-A467-4F66F301D3C4}" type="presParOf" srcId="{BC4C7D5A-1E14-414A-A592-308322153825}" destId="{F17AB015-F678-104F-A521-2D6B54BB361C}" srcOrd="0" destOrd="0" presId="urn:microsoft.com/office/officeart/2005/8/layout/hierarchy2"/>
    <dgm:cxn modelId="{1D6E9AA7-89EB-EB4F-8D1C-602FCF6D7E70}" type="presParOf" srcId="{BC4C7D5A-1E14-414A-A592-308322153825}" destId="{9077B414-03E4-6944-AA15-F044AB9BD7B1}" srcOrd="1" destOrd="0" presId="urn:microsoft.com/office/officeart/2005/8/layout/hierarchy2"/>
    <dgm:cxn modelId="{E6E6B8BB-939F-4844-AFE8-410D9F24A573}" type="presParOf" srcId="{BBCC3486-25EE-0646-8C20-54918C89D04E}" destId="{2F3C32F6-1169-6E42-9865-4630859B5E6C}" srcOrd="2" destOrd="0" presId="urn:microsoft.com/office/officeart/2005/8/layout/hierarchy2"/>
    <dgm:cxn modelId="{F494621E-AE34-7D48-972D-95DF4B242B39}" type="presParOf" srcId="{2F3C32F6-1169-6E42-9865-4630859B5E6C}" destId="{468E249F-401A-2645-95E6-62C7BEE7A946}" srcOrd="0" destOrd="0" presId="urn:microsoft.com/office/officeart/2005/8/layout/hierarchy2"/>
    <dgm:cxn modelId="{DBAA71A4-3192-3C4F-AC96-3B3D11826B54}" type="presParOf" srcId="{BBCC3486-25EE-0646-8C20-54918C89D04E}" destId="{0226407B-E256-E54D-AAFC-2434E746BB64}" srcOrd="3" destOrd="0" presId="urn:microsoft.com/office/officeart/2005/8/layout/hierarchy2"/>
    <dgm:cxn modelId="{644E9A91-9E6F-9140-BD56-7A4615045198}" type="presParOf" srcId="{0226407B-E256-E54D-AAFC-2434E746BB64}" destId="{A3BD8C84-2D39-5B46-9E80-9137ED962562}" srcOrd="0" destOrd="0" presId="urn:microsoft.com/office/officeart/2005/8/layout/hierarchy2"/>
    <dgm:cxn modelId="{FB24148E-A678-394B-A231-88642C124919}" type="presParOf" srcId="{0226407B-E256-E54D-AAFC-2434E746BB64}" destId="{E43F1AD5-B4C5-E34A-8C34-DF9BF0DA09B8}" srcOrd="1" destOrd="0" presId="urn:microsoft.com/office/officeart/2005/8/layout/hierarchy2"/>
    <dgm:cxn modelId="{CC502267-4D64-B348-920F-DC9C1A3C705B}" type="presParOf" srcId="{1E0748B5-35BF-9F4A-9E93-704FA9C7891D}" destId="{4D6BC0AF-FEB6-364B-A422-E2D9858CC673}" srcOrd="4" destOrd="0" presId="urn:microsoft.com/office/officeart/2005/8/layout/hierarchy2"/>
    <dgm:cxn modelId="{E77AB5DA-581B-954D-A4EF-81422538903F}" type="presParOf" srcId="{4D6BC0AF-FEB6-364B-A422-E2D9858CC673}" destId="{0DFF9A30-205F-044F-B0D5-68156AA23425}" srcOrd="0" destOrd="0" presId="urn:microsoft.com/office/officeart/2005/8/layout/hierarchy2"/>
    <dgm:cxn modelId="{96194C59-24EE-9C4C-8F37-B3F1F601BD1D}" type="presParOf" srcId="{1E0748B5-35BF-9F4A-9E93-704FA9C7891D}" destId="{438DBC5D-B4E3-DF41-A892-89A18E27DC92}" srcOrd="5" destOrd="0" presId="urn:microsoft.com/office/officeart/2005/8/layout/hierarchy2"/>
    <dgm:cxn modelId="{5650E11A-F97A-514A-9D51-EB45FEBD28C0}" type="presParOf" srcId="{438DBC5D-B4E3-DF41-A892-89A18E27DC92}" destId="{A36BA133-99A7-6049-8F46-53D035AEF128}" srcOrd="0" destOrd="0" presId="urn:microsoft.com/office/officeart/2005/8/layout/hierarchy2"/>
    <dgm:cxn modelId="{1156CF12-5D0F-D946-BA0C-E95B4A1D1FBA}" type="presParOf" srcId="{438DBC5D-B4E3-DF41-A892-89A18E27DC92}" destId="{6A8A85E8-717C-7F4A-AA04-AEC6EDE293CD}" srcOrd="1" destOrd="0" presId="urn:microsoft.com/office/officeart/2005/8/layout/hierarchy2"/>
    <dgm:cxn modelId="{813E7744-B8DD-3540-A5C4-0E817615006D}" type="presParOf" srcId="{6A8A85E8-717C-7F4A-AA04-AEC6EDE293CD}" destId="{A14D15AA-9403-9747-BC86-6D41DB9D600B}" srcOrd="0" destOrd="0" presId="urn:microsoft.com/office/officeart/2005/8/layout/hierarchy2"/>
    <dgm:cxn modelId="{4207BAC0-5F13-C34C-83C5-FBF224D322E8}" type="presParOf" srcId="{A14D15AA-9403-9747-BC86-6D41DB9D600B}" destId="{B3410884-72EB-994D-A377-0DA285E7B845}" srcOrd="0" destOrd="0" presId="urn:microsoft.com/office/officeart/2005/8/layout/hierarchy2"/>
    <dgm:cxn modelId="{60D836FA-07B7-804A-947F-5C9EB928E8CC}" type="presParOf" srcId="{6A8A85E8-717C-7F4A-AA04-AEC6EDE293CD}" destId="{32177161-7D5A-CF41-A6B8-0B56BD83A301}" srcOrd="1" destOrd="0" presId="urn:microsoft.com/office/officeart/2005/8/layout/hierarchy2"/>
    <dgm:cxn modelId="{ACFA6383-4022-FE40-AFAB-71BF7438111C}" type="presParOf" srcId="{32177161-7D5A-CF41-A6B8-0B56BD83A301}" destId="{4DBBF048-8382-BD44-8CF0-6133406DC40F}" srcOrd="0" destOrd="0" presId="urn:microsoft.com/office/officeart/2005/8/layout/hierarchy2"/>
    <dgm:cxn modelId="{EB747161-350F-3346-B3E3-1BDE0AC70F03}" type="presParOf" srcId="{32177161-7D5A-CF41-A6B8-0B56BD83A301}" destId="{A24778DC-A776-3D4E-89CC-23A916006EF4}" srcOrd="1" destOrd="0" presId="urn:microsoft.com/office/officeart/2005/8/layout/hierarchy2"/>
    <dgm:cxn modelId="{727081AF-AC9C-2743-B758-D42F98ECDAC0}" type="presParOf" srcId="{6A8A85E8-717C-7F4A-AA04-AEC6EDE293CD}" destId="{4D1431E7-0F63-644A-8BC3-52EA4AEA347F}" srcOrd="2" destOrd="0" presId="urn:microsoft.com/office/officeart/2005/8/layout/hierarchy2"/>
    <dgm:cxn modelId="{4D8DF93A-7489-794A-A593-A1BDA881B665}" type="presParOf" srcId="{4D1431E7-0F63-644A-8BC3-52EA4AEA347F}" destId="{A954E4EC-DAED-3949-A944-6227391E91C9}" srcOrd="0" destOrd="0" presId="urn:microsoft.com/office/officeart/2005/8/layout/hierarchy2"/>
    <dgm:cxn modelId="{9EF66491-F416-024B-9DD4-A28A03203EA1}" type="presParOf" srcId="{6A8A85E8-717C-7F4A-AA04-AEC6EDE293CD}" destId="{8CDC96BF-7519-7C44-99E4-58186C114B03}" srcOrd="3" destOrd="0" presId="urn:microsoft.com/office/officeart/2005/8/layout/hierarchy2"/>
    <dgm:cxn modelId="{C50CF3D0-8532-9642-B688-5D740901500F}" type="presParOf" srcId="{8CDC96BF-7519-7C44-99E4-58186C114B03}" destId="{02BF97AB-2B35-1542-9D2B-5E9D503AE988}" srcOrd="0" destOrd="0" presId="urn:microsoft.com/office/officeart/2005/8/layout/hierarchy2"/>
    <dgm:cxn modelId="{8F7D2399-D68C-1648-95DA-3D1BCB3078F9}" type="presParOf" srcId="{8CDC96BF-7519-7C44-99E4-58186C114B03}" destId="{27BEAF24-81B6-9A4E-BC3B-3E27F993BCAD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6AFD8F-4581-F64A-AF00-F101B3EE606B}" type="doc">
      <dgm:prSet loTypeId="urn:microsoft.com/office/officeart/2005/8/layout/hierarchy2" loCatId="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B2C1462-6BB5-AE46-945E-08D571B9046C}">
      <dgm:prSet custT="1"/>
      <dgm:spPr/>
      <dgm:t>
        <a:bodyPr/>
        <a:lstStyle/>
        <a:p>
          <a:r>
            <a:rPr lang="en-US" sz="2400" b="1"/>
            <a:t>Non-Functional</a:t>
          </a:r>
        </a:p>
      </dgm:t>
    </dgm:pt>
    <dgm:pt modelId="{FA19D4BE-F0AA-0D40-A023-B78C9AA11F35}" type="parTrans" cxnId="{BFB4E6F9-F620-BD4E-A682-4D40DCDDA142}">
      <dgm:prSet/>
      <dgm:spPr/>
      <dgm:t>
        <a:bodyPr/>
        <a:lstStyle/>
        <a:p>
          <a:endParaRPr lang="en-US"/>
        </a:p>
      </dgm:t>
    </dgm:pt>
    <dgm:pt modelId="{D3BEB789-699D-C54B-BA3D-4CB22D0C2CC2}" type="sibTrans" cxnId="{BFB4E6F9-F620-BD4E-A682-4D40DCDDA142}">
      <dgm:prSet/>
      <dgm:spPr/>
      <dgm:t>
        <a:bodyPr/>
        <a:lstStyle/>
        <a:p>
          <a:endParaRPr lang="en-US"/>
        </a:p>
      </dgm:t>
    </dgm:pt>
    <dgm:pt modelId="{AD2F6CA9-39B1-F741-A50A-F4088E03B2B4}">
      <dgm:prSet/>
      <dgm:spPr/>
      <dgm:t>
        <a:bodyPr/>
        <a:lstStyle/>
        <a:p>
          <a:r>
            <a:rPr lang="en-US"/>
            <a:t>WCAG 2.2 A Compliance</a:t>
          </a:r>
        </a:p>
      </dgm:t>
    </dgm:pt>
    <dgm:pt modelId="{62782E1F-1A0E-A947-9366-73ABDDDE7065}" type="parTrans" cxnId="{84821F54-6DAF-DE42-8F5D-3DBB62A5E951}">
      <dgm:prSet/>
      <dgm:spPr/>
      <dgm:t>
        <a:bodyPr/>
        <a:lstStyle/>
        <a:p>
          <a:endParaRPr lang="en-US"/>
        </a:p>
      </dgm:t>
    </dgm:pt>
    <dgm:pt modelId="{96ABBF97-55BA-B941-AB73-E1D2D6A39DDC}" type="sibTrans" cxnId="{84821F54-6DAF-DE42-8F5D-3DBB62A5E951}">
      <dgm:prSet/>
      <dgm:spPr/>
      <dgm:t>
        <a:bodyPr/>
        <a:lstStyle/>
        <a:p>
          <a:endParaRPr lang="en-US"/>
        </a:p>
      </dgm:t>
    </dgm:pt>
    <dgm:pt modelId="{DE2A0A73-A4FA-444B-B637-675C0849E105}">
      <dgm:prSet/>
      <dgm:spPr/>
      <dgm:t>
        <a:bodyPr/>
        <a:lstStyle/>
        <a:p>
          <a:r>
            <a:rPr lang="en-US"/>
            <a:t>Mobile-friendly parent view</a:t>
          </a:r>
        </a:p>
      </dgm:t>
    </dgm:pt>
    <dgm:pt modelId="{CA535FCA-4D84-4D47-AAF7-45F7C0F687DF}" type="parTrans" cxnId="{93B0105F-736F-874C-9C88-B0B3A4DA92FD}">
      <dgm:prSet/>
      <dgm:spPr/>
      <dgm:t>
        <a:bodyPr/>
        <a:lstStyle/>
        <a:p>
          <a:endParaRPr lang="en-US"/>
        </a:p>
      </dgm:t>
    </dgm:pt>
    <dgm:pt modelId="{82836B30-6627-4348-8C7C-0F6963C731DD}" type="sibTrans" cxnId="{93B0105F-736F-874C-9C88-B0B3A4DA92FD}">
      <dgm:prSet/>
      <dgm:spPr/>
      <dgm:t>
        <a:bodyPr/>
        <a:lstStyle/>
        <a:p>
          <a:endParaRPr lang="en-US"/>
        </a:p>
      </dgm:t>
    </dgm:pt>
    <dgm:pt modelId="{70966D59-27C5-2743-9E3D-27193AF03664}">
      <dgm:prSet/>
      <dgm:spPr/>
      <dgm:t>
        <a:bodyPr/>
        <a:lstStyle/>
        <a:p>
          <a:r>
            <a:rPr lang="en-US"/>
            <a:t>Bug fixes from V2</a:t>
          </a:r>
        </a:p>
      </dgm:t>
    </dgm:pt>
    <dgm:pt modelId="{4D3668BE-B7F5-854D-8C1E-538CC4DA1396}" type="parTrans" cxnId="{345EB794-D60E-8A49-A43B-325467947BAF}">
      <dgm:prSet/>
      <dgm:spPr/>
      <dgm:t>
        <a:bodyPr/>
        <a:lstStyle/>
        <a:p>
          <a:endParaRPr lang="en-US"/>
        </a:p>
      </dgm:t>
    </dgm:pt>
    <dgm:pt modelId="{E95248BD-223E-224D-BC22-35F8653E8FAF}" type="sibTrans" cxnId="{345EB794-D60E-8A49-A43B-325467947BAF}">
      <dgm:prSet/>
      <dgm:spPr/>
      <dgm:t>
        <a:bodyPr/>
        <a:lstStyle/>
        <a:p>
          <a:endParaRPr lang="en-US"/>
        </a:p>
      </dgm:t>
    </dgm:pt>
    <dgm:pt modelId="{EC9875E3-D8FF-264A-957E-91655C8E307D}">
      <dgm:prSet/>
      <dgm:spPr/>
      <dgm:t>
        <a:bodyPr/>
        <a:lstStyle/>
        <a:p>
          <a:r>
            <a:rPr lang="en-US"/>
            <a:t>Scalable and ready for hosting (AWS, GCP, Azure)</a:t>
          </a:r>
        </a:p>
      </dgm:t>
    </dgm:pt>
    <dgm:pt modelId="{EE2445DA-AD1C-8746-8563-A5BE911C1C8A}" type="parTrans" cxnId="{EE5AFBAD-5B0A-484F-A40E-CA6A71CDF08D}">
      <dgm:prSet/>
      <dgm:spPr/>
      <dgm:t>
        <a:bodyPr/>
        <a:lstStyle/>
        <a:p>
          <a:endParaRPr lang="en-US"/>
        </a:p>
      </dgm:t>
    </dgm:pt>
    <dgm:pt modelId="{9AB52EE2-D1D0-ED45-BA20-F4B28CB3E710}" type="sibTrans" cxnId="{EE5AFBAD-5B0A-484F-A40E-CA6A71CDF08D}">
      <dgm:prSet/>
      <dgm:spPr/>
      <dgm:t>
        <a:bodyPr/>
        <a:lstStyle/>
        <a:p>
          <a:endParaRPr lang="en-US"/>
        </a:p>
      </dgm:t>
    </dgm:pt>
    <dgm:pt modelId="{01ECFDE8-F93A-AF44-A12E-4D9E2EB9931C}" type="pres">
      <dgm:prSet presAssocID="{646AFD8F-4581-F64A-AF00-F101B3EE606B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21DDB6E9-FA7E-8542-90AD-0B8921AFAC18}" type="pres">
      <dgm:prSet presAssocID="{4B2C1462-6BB5-AE46-945E-08D571B9046C}" presName="root1" presStyleCnt="0"/>
      <dgm:spPr/>
    </dgm:pt>
    <dgm:pt modelId="{FAA676A7-2D06-F24D-8BEE-BFE0035E03C7}" type="pres">
      <dgm:prSet presAssocID="{4B2C1462-6BB5-AE46-945E-08D571B9046C}" presName="LevelOneTextNode" presStyleLbl="node0" presStyleIdx="0" presStyleCnt="1">
        <dgm:presLayoutVars>
          <dgm:chPref val="3"/>
        </dgm:presLayoutVars>
      </dgm:prSet>
      <dgm:spPr/>
    </dgm:pt>
    <dgm:pt modelId="{0672A85B-4014-054A-A7B3-8576082989A4}" type="pres">
      <dgm:prSet presAssocID="{4B2C1462-6BB5-AE46-945E-08D571B9046C}" presName="level2hierChild" presStyleCnt="0"/>
      <dgm:spPr/>
    </dgm:pt>
    <dgm:pt modelId="{21B28360-0E4B-4E47-8E4A-9CDA0EC1F680}" type="pres">
      <dgm:prSet presAssocID="{62782E1F-1A0E-A947-9366-73ABDDDE7065}" presName="conn2-1" presStyleLbl="parChTrans1D2" presStyleIdx="0" presStyleCnt="4"/>
      <dgm:spPr/>
    </dgm:pt>
    <dgm:pt modelId="{2582DE07-C9DB-4741-A8C8-29F77103C076}" type="pres">
      <dgm:prSet presAssocID="{62782E1F-1A0E-A947-9366-73ABDDDE7065}" presName="connTx" presStyleLbl="parChTrans1D2" presStyleIdx="0" presStyleCnt="4"/>
      <dgm:spPr/>
    </dgm:pt>
    <dgm:pt modelId="{68E0A4BD-1ADA-984D-9D93-6CFE54CD62D1}" type="pres">
      <dgm:prSet presAssocID="{AD2F6CA9-39B1-F741-A50A-F4088E03B2B4}" presName="root2" presStyleCnt="0"/>
      <dgm:spPr/>
    </dgm:pt>
    <dgm:pt modelId="{6C7AA43A-227B-DB4F-8ED9-34ADFA2D7867}" type="pres">
      <dgm:prSet presAssocID="{AD2F6CA9-39B1-F741-A50A-F4088E03B2B4}" presName="LevelTwoTextNode" presStyleLbl="node2" presStyleIdx="0" presStyleCnt="4">
        <dgm:presLayoutVars>
          <dgm:chPref val="3"/>
        </dgm:presLayoutVars>
      </dgm:prSet>
      <dgm:spPr/>
    </dgm:pt>
    <dgm:pt modelId="{B414AC8B-F8D6-E649-B69A-F0169299515F}" type="pres">
      <dgm:prSet presAssocID="{AD2F6CA9-39B1-F741-A50A-F4088E03B2B4}" presName="level3hierChild" presStyleCnt="0"/>
      <dgm:spPr/>
    </dgm:pt>
    <dgm:pt modelId="{13EC14A2-06AA-D64F-A222-6EA2B4FD9ED4}" type="pres">
      <dgm:prSet presAssocID="{CA535FCA-4D84-4D47-AAF7-45F7C0F687DF}" presName="conn2-1" presStyleLbl="parChTrans1D2" presStyleIdx="1" presStyleCnt="4"/>
      <dgm:spPr/>
    </dgm:pt>
    <dgm:pt modelId="{DE7BDB10-6D36-FC48-96D2-D8D9B3FAEC21}" type="pres">
      <dgm:prSet presAssocID="{CA535FCA-4D84-4D47-AAF7-45F7C0F687DF}" presName="connTx" presStyleLbl="parChTrans1D2" presStyleIdx="1" presStyleCnt="4"/>
      <dgm:spPr/>
    </dgm:pt>
    <dgm:pt modelId="{6B2E7245-54A7-F748-B880-CE38841B72A2}" type="pres">
      <dgm:prSet presAssocID="{DE2A0A73-A4FA-444B-B637-675C0849E105}" presName="root2" presStyleCnt="0"/>
      <dgm:spPr/>
    </dgm:pt>
    <dgm:pt modelId="{6F38C7C5-5B03-5345-A768-E45007E018BD}" type="pres">
      <dgm:prSet presAssocID="{DE2A0A73-A4FA-444B-B637-675C0849E105}" presName="LevelTwoTextNode" presStyleLbl="node2" presStyleIdx="1" presStyleCnt="4">
        <dgm:presLayoutVars>
          <dgm:chPref val="3"/>
        </dgm:presLayoutVars>
      </dgm:prSet>
      <dgm:spPr/>
    </dgm:pt>
    <dgm:pt modelId="{73B67C2C-8993-5A42-B9BC-A92334FBA326}" type="pres">
      <dgm:prSet presAssocID="{DE2A0A73-A4FA-444B-B637-675C0849E105}" presName="level3hierChild" presStyleCnt="0"/>
      <dgm:spPr/>
    </dgm:pt>
    <dgm:pt modelId="{0D297284-3690-3145-A5AE-67E374AE48B3}" type="pres">
      <dgm:prSet presAssocID="{4D3668BE-B7F5-854D-8C1E-538CC4DA1396}" presName="conn2-1" presStyleLbl="parChTrans1D2" presStyleIdx="2" presStyleCnt="4"/>
      <dgm:spPr/>
    </dgm:pt>
    <dgm:pt modelId="{D91A4955-CD6A-9F4F-8990-E832A78FE157}" type="pres">
      <dgm:prSet presAssocID="{4D3668BE-B7F5-854D-8C1E-538CC4DA1396}" presName="connTx" presStyleLbl="parChTrans1D2" presStyleIdx="2" presStyleCnt="4"/>
      <dgm:spPr/>
    </dgm:pt>
    <dgm:pt modelId="{08D6A0E8-81EB-CB4C-AA6C-33CC60517981}" type="pres">
      <dgm:prSet presAssocID="{70966D59-27C5-2743-9E3D-27193AF03664}" presName="root2" presStyleCnt="0"/>
      <dgm:spPr/>
    </dgm:pt>
    <dgm:pt modelId="{C4D7FFEE-17F4-1D46-BFF9-26FB2E332754}" type="pres">
      <dgm:prSet presAssocID="{70966D59-27C5-2743-9E3D-27193AF03664}" presName="LevelTwoTextNode" presStyleLbl="node2" presStyleIdx="2" presStyleCnt="4">
        <dgm:presLayoutVars>
          <dgm:chPref val="3"/>
        </dgm:presLayoutVars>
      </dgm:prSet>
      <dgm:spPr/>
    </dgm:pt>
    <dgm:pt modelId="{77A14883-7A5B-DD44-B5C7-E6237C6A2450}" type="pres">
      <dgm:prSet presAssocID="{70966D59-27C5-2743-9E3D-27193AF03664}" presName="level3hierChild" presStyleCnt="0"/>
      <dgm:spPr/>
    </dgm:pt>
    <dgm:pt modelId="{B8F443B8-FC42-9840-A170-166F038519E4}" type="pres">
      <dgm:prSet presAssocID="{EE2445DA-AD1C-8746-8563-A5BE911C1C8A}" presName="conn2-1" presStyleLbl="parChTrans1D2" presStyleIdx="3" presStyleCnt="4"/>
      <dgm:spPr/>
    </dgm:pt>
    <dgm:pt modelId="{24C7A4A4-7D59-CF44-9761-8DC125F7C2B6}" type="pres">
      <dgm:prSet presAssocID="{EE2445DA-AD1C-8746-8563-A5BE911C1C8A}" presName="connTx" presStyleLbl="parChTrans1D2" presStyleIdx="3" presStyleCnt="4"/>
      <dgm:spPr/>
    </dgm:pt>
    <dgm:pt modelId="{181DCFCF-D278-3B43-A3F1-3EA555A8B07A}" type="pres">
      <dgm:prSet presAssocID="{EC9875E3-D8FF-264A-957E-91655C8E307D}" presName="root2" presStyleCnt="0"/>
      <dgm:spPr/>
    </dgm:pt>
    <dgm:pt modelId="{CE90CB95-A411-4D49-89D0-B8093DD90D76}" type="pres">
      <dgm:prSet presAssocID="{EC9875E3-D8FF-264A-957E-91655C8E307D}" presName="LevelTwoTextNode" presStyleLbl="node2" presStyleIdx="3" presStyleCnt="4">
        <dgm:presLayoutVars>
          <dgm:chPref val="3"/>
        </dgm:presLayoutVars>
      </dgm:prSet>
      <dgm:spPr/>
    </dgm:pt>
    <dgm:pt modelId="{EB10AB18-078F-864F-B029-09A315E81638}" type="pres">
      <dgm:prSet presAssocID="{EC9875E3-D8FF-264A-957E-91655C8E307D}" presName="level3hierChild" presStyleCnt="0"/>
      <dgm:spPr/>
    </dgm:pt>
  </dgm:ptLst>
  <dgm:cxnLst>
    <dgm:cxn modelId="{47758201-128A-CD42-9C5F-2F29E35E364D}" type="presOf" srcId="{EE2445DA-AD1C-8746-8563-A5BE911C1C8A}" destId="{24C7A4A4-7D59-CF44-9761-8DC125F7C2B6}" srcOrd="1" destOrd="0" presId="urn:microsoft.com/office/officeart/2005/8/layout/hierarchy2"/>
    <dgm:cxn modelId="{0BCDBD20-B7A1-8040-9FFF-51CE13940419}" type="presOf" srcId="{646AFD8F-4581-F64A-AF00-F101B3EE606B}" destId="{01ECFDE8-F93A-AF44-A12E-4D9E2EB9931C}" srcOrd="0" destOrd="0" presId="urn:microsoft.com/office/officeart/2005/8/layout/hierarchy2"/>
    <dgm:cxn modelId="{CA24A625-C210-E94D-B2FB-5F263C30982C}" type="presOf" srcId="{CA535FCA-4D84-4D47-AAF7-45F7C0F687DF}" destId="{DE7BDB10-6D36-FC48-96D2-D8D9B3FAEC21}" srcOrd="1" destOrd="0" presId="urn:microsoft.com/office/officeart/2005/8/layout/hierarchy2"/>
    <dgm:cxn modelId="{F90FE42E-F905-E640-A7B1-9830BCDCFAE6}" type="presOf" srcId="{4B2C1462-6BB5-AE46-945E-08D571B9046C}" destId="{FAA676A7-2D06-F24D-8BEE-BFE0035E03C7}" srcOrd="0" destOrd="0" presId="urn:microsoft.com/office/officeart/2005/8/layout/hierarchy2"/>
    <dgm:cxn modelId="{5BA26939-4B99-B542-A6CC-838D151020CE}" type="presOf" srcId="{EE2445DA-AD1C-8746-8563-A5BE911C1C8A}" destId="{B8F443B8-FC42-9840-A170-166F038519E4}" srcOrd="0" destOrd="0" presId="urn:microsoft.com/office/officeart/2005/8/layout/hierarchy2"/>
    <dgm:cxn modelId="{93B0105F-736F-874C-9C88-B0B3A4DA92FD}" srcId="{4B2C1462-6BB5-AE46-945E-08D571B9046C}" destId="{DE2A0A73-A4FA-444B-B637-675C0849E105}" srcOrd="1" destOrd="0" parTransId="{CA535FCA-4D84-4D47-AAF7-45F7C0F687DF}" sibTransId="{82836B30-6627-4348-8C7C-0F6963C731DD}"/>
    <dgm:cxn modelId="{B62EF360-6CB2-604C-91DD-47FF6F7AA1C6}" type="presOf" srcId="{AD2F6CA9-39B1-F741-A50A-F4088E03B2B4}" destId="{6C7AA43A-227B-DB4F-8ED9-34ADFA2D7867}" srcOrd="0" destOrd="0" presId="urn:microsoft.com/office/officeart/2005/8/layout/hierarchy2"/>
    <dgm:cxn modelId="{0F359842-13C3-5840-85A4-BC0ADDA6FD2E}" type="presOf" srcId="{62782E1F-1A0E-A947-9366-73ABDDDE7065}" destId="{2582DE07-C9DB-4741-A8C8-29F77103C076}" srcOrd="1" destOrd="0" presId="urn:microsoft.com/office/officeart/2005/8/layout/hierarchy2"/>
    <dgm:cxn modelId="{7AD7E568-8DC2-044D-A4F3-632F9017A2C7}" type="presOf" srcId="{CA535FCA-4D84-4D47-AAF7-45F7C0F687DF}" destId="{13EC14A2-06AA-D64F-A222-6EA2B4FD9ED4}" srcOrd="0" destOrd="0" presId="urn:microsoft.com/office/officeart/2005/8/layout/hierarchy2"/>
    <dgm:cxn modelId="{C3583449-2D7D-BB4D-9A0E-6B234F24C092}" type="presOf" srcId="{70966D59-27C5-2743-9E3D-27193AF03664}" destId="{C4D7FFEE-17F4-1D46-BFF9-26FB2E332754}" srcOrd="0" destOrd="0" presId="urn:microsoft.com/office/officeart/2005/8/layout/hierarchy2"/>
    <dgm:cxn modelId="{84821F54-6DAF-DE42-8F5D-3DBB62A5E951}" srcId="{4B2C1462-6BB5-AE46-945E-08D571B9046C}" destId="{AD2F6CA9-39B1-F741-A50A-F4088E03B2B4}" srcOrd="0" destOrd="0" parTransId="{62782E1F-1A0E-A947-9366-73ABDDDE7065}" sibTransId="{96ABBF97-55BA-B941-AB73-E1D2D6A39DDC}"/>
    <dgm:cxn modelId="{12D7765A-B51F-1D48-A445-DFCC17F31A43}" type="presOf" srcId="{4D3668BE-B7F5-854D-8C1E-538CC4DA1396}" destId="{D91A4955-CD6A-9F4F-8990-E832A78FE157}" srcOrd="1" destOrd="0" presId="urn:microsoft.com/office/officeart/2005/8/layout/hierarchy2"/>
    <dgm:cxn modelId="{7AD67E7F-7974-994A-86C5-17A05B59FA25}" type="presOf" srcId="{EC9875E3-D8FF-264A-957E-91655C8E307D}" destId="{CE90CB95-A411-4D49-89D0-B8093DD90D76}" srcOrd="0" destOrd="0" presId="urn:microsoft.com/office/officeart/2005/8/layout/hierarchy2"/>
    <dgm:cxn modelId="{345EB794-D60E-8A49-A43B-325467947BAF}" srcId="{4B2C1462-6BB5-AE46-945E-08D571B9046C}" destId="{70966D59-27C5-2743-9E3D-27193AF03664}" srcOrd="2" destOrd="0" parTransId="{4D3668BE-B7F5-854D-8C1E-538CC4DA1396}" sibTransId="{E95248BD-223E-224D-BC22-35F8653E8FAF}"/>
    <dgm:cxn modelId="{EE5AFBAD-5B0A-484F-A40E-CA6A71CDF08D}" srcId="{4B2C1462-6BB5-AE46-945E-08D571B9046C}" destId="{EC9875E3-D8FF-264A-957E-91655C8E307D}" srcOrd="3" destOrd="0" parTransId="{EE2445DA-AD1C-8746-8563-A5BE911C1C8A}" sibTransId="{9AB52EE2-D1D0-ED45-BA20-F4B28CB3E710}"/>
    <dgm:cxn modelId="{259EC5AE-F82C-8B4C-8736-FE764ACAA646}" type="presOf" srcId="{DE2A0A73-A4FA-444B-B637-675C0849E105}" destId="{6F38C7C5-5B03-5345-A768-E45007E018BD}" srcOrd="0" destOrd="0" presId="urn:microsoft.com/office/officeart/2005/8/layout/hierarchy2"/>
    <dgm:cxn modelId="{CABABEEF-615D-3147-8299-83F135394B68}" type="presOf" srcId="{62782E1F-1A0E-A947-9366-73ABDDDE7065}" destId="{21B28360-0E4B-4E47-8E4A-9CDA0EC1F680}" srcOrd="0" destOrd="0" presId="urn:microsoft.com/office/officeart/2005/8/layout/hierarchy2"/>
    <dgm:cxn modelId="{196AF7F4-1391-5348-88FE-3E27A79586D9}" type="presOf" srcId="{4D3668BE-B7F5-854D-8C1E-538CC4DA1396}" destId="{0D297284-3690-3145-A5AE-67E374AE48B3}" srcOrd="0" destOrd="0" presId="urn:microsoft.com/office/officeart/2005/8/layout/hierarchy2"/>
    <dgm:cxn modelId="{BFB4E6F9-F620-BD4E-A682-4D40DCDDA142}" srcId="{646AFD8F-4581-F64A-AF00-F101B3EE606B}" destId="{4B2C1462-6BB5-AE46-945E-08D571B9046C}" srcOrd="0" destOrd="0" parTransId="{FA19D4BE-F0AA-0D40-A023-B78C9AA11F35}" sibTransId="{D3BEB789-699D-C54B-BA3D-4CB22D0C2CC2}"/>
    <dgm:cxn modelId="{8BABDC74-6A98-FC45-BBC0-A41EFBB0B810}" type="presParOf" srcId="{01ECFDE8-F93A-AF44-A12E-4D9E2EB9931C}" destId="{21DDB6E9-FA7E-8542-90AD-0B8921AFAC18}" srcOrd="0" destOrd="0" presId="urn:microsoft.com/office/officeart/2005/8/layout/hierarchy2"/>
    <dgm:cxn modelId="{F6C3A04D-B732-1B41-A59B-728F8CE008E7}" type="presParOf" srcId="{21DDB6E9-FA7E-8542-90AD-0B8921AFAC18}" destId="{FAA676A7-2D06-F24D-8BEE-BFE0035E03C7}" srcOrd="0" destOrd="0" presId="urn:microsoft.com/office/officeart/2005/8/layout/hierarchy2"/>
    <dgm:cxn modelId="{A09E221F-25AE-7949-86CB-00E7489033C0}" type="presParOf" srcId="{21DDB6E9-FA7E-8542-90AD-0B8921AFAC18}" destId="{0672A85B-4014-054A-A7B3-8576082989A4}" srcOrd="1" destOrd="0" presId="urn:microsoft.com/office/officeart/2005/8/layout/hierarchy2"/>
    <dgm:cxn modelId="{0C8EFB43-3CD5-B34C-B640-AD8A21F35D6E}" type="presParOf" srcId="{0672A85B-4014-054A-A7B3-8576082989A4}" destId="{21B28360-0E4B-4E47-8E4A-9CDA0EC1F680}" srcOrd="0" destOrd="0" presId="urn:microsoft.com/office/officeart/2005/8/layout/hierarchy2"/>
    <dgm:cxn modelId="{24B9AEB4-9754-E24F-813D-A204AF34FADF}" type="presParOf" srcId="{21B28360-0E4B-4E47-8E4A-9CDA0EC1F680}" destId="{2582DE07-C9DB-4741-A8C8-29F77103C076}" srcOrd="0" destOrd="0" presId="urn:microsoft.com/office/officeart/2005/8/layout/hierarchy2"/>
    <dgm:cxn modelId="{A1255EC3-3C68-A646-BF3C-31DFDB44F125}" type="presParOf" srcId="{0672A85B-4014-054A-A7B3-8576082989A4}" destId="{68E0A4BD-1ADA-984D-9D93-6CFE54CD62D1}" srcOrd="1" destOrd="0" presId="urn:microsoft.com/office/officeart/2005/8/layout/hierarchy2"/>
    <dgm:cxn modelId="{553663BC-E9A9-5E4C-9323-E5E9BC01DCF7}" type="presParOf" srcId="{68E0A4BD-1ADA-984D-9D93-6CFE54CD62D1}" destId="{6C7AA43A-227B-DB4F-8ED9-34ADFA2D7867}" srcOrd="0" destOrd="0" presId="urn:microsoft.com/office/officeart/2005/8/layout/hierarchy2"/>
    <dgm:cxn modelId="{1148477A-BC45-5A4B-AF6B-617462966502}" type="presParOf" srcId="{68E0A4BD-1ADA-984D-9D93-6CFE54CD62D1}" destId="{B414AC8B-F8D6-E649-B69A-F0169299515F}" srcOrd="1" destOrd="0" presId="urn:microsoft.com/office/officeart/2005/8/layout/hierarchy2"/>
    <dgm:cxn modelId="{69580834-EB44-6849-BF52-EF43F62C047B}" type="presParOf" srcId="{0672A85B-4014-054A-A7B3-8576082989A4}" destId="{13EC14A2-06AA-D64F-A222-6EA2B4FD9ED4}" srcOrd="2" destOrd="0" presId="urn:microsoft.com/office/officeart/2005/8/layout/hierarchy2"/>
    <dgm:cxn modelId="{9F8E19A1-6AA2-184A-9126-45BC7EE653EC}" type="presParOf" srcId="{13EC14A2-06AA-D64F-A222-6EA2B4FD9ED4}" destId="{DE7BDB10-6D36-FC48-96D2-D8D9B3FAEC21}" srcOrd="0" destOrd="0" presId="urn:microsoft.com/office/officeart/2005/8/layout/hierarchy2"/>
    <dgm:cxn modelId="{A846BF9E-D85B-5D4E-ACCF-72884D5B5998}" type="presParOf" srcId="{0672A85B-4014-054A-A7B3-8576082989A4}" destId="{6B2E7245-54A7-F748-B880-CE38841B72A2}" srcOrd="3" destOrd="0" presId="urn:microsoft.com/office/officeart/2005/8/layout/hierarchy2"/>
    <dgm:cxn modelId="{F5F5808B-3057-8D40-AFF7-24A921D2CB92}" type="presParOf" srcId="{6B2E7245-54A7-F748-B880-CE38841B72A2}" destId="{6F38C7C5-5B03-5345-A768-E45007E018BD}" srcOrd="0" destOrd="0" presId="urn:microsoft.com/office/officeart/2005/8/layout/hierarchy2"/>
    <dgm:cxn modelId="{4AA617C5-E039-5D41-87C9-C563421066AB}" type="presParOf" srcId="{6B2E7245-54A7-F748-B880-CE38841B72A2}" destId="{73B67C2C-8993-5A42-B9BC-A92334FBA326}" srcOrd="1" destOrd="0" presId="urn:microsoft.com/office/officeart/2005/8/layout/hierarchy2"/>
    <dgm:cxn modelId="{7166A389-28CF-D44D-84DF-D0C630EC7308}" type="presParOf" srcId="{0672A85B-4014-054A-A7B3-8576082989A4}" destId="{0D297284-3690-3145-A5AE-67E374AE48B3}" srcOrd="4" destOrd="0" presId="urn:microsoft.com/office/officeart/2005/8/layout/hierarchy2"/>
    <dgm:cxn modelId="{EA717EC4-B265-7A4E-BD3D-F7F97413DA7D}" type="presParOf" srcId="{0D297284-3690-3145-A5AE-67E374AE48B3}" destId="{D91A4955-CD6A-9F4F-8990-E832A78FE157}" srcOrd="0" destOrd="0" presId="urn:microsoft.com/office/officeart/2005/8/layout/hierarchy2"/>
    <dgm:cxn modelId="{72ED2085-0312-F54D-B76C-19768CD32BED}" type="presParOf" srcId="{0672A85B-4014-054A-A7B3-8576082989A4}" destId="{08D6A0E8-81EB-CB4C-AA6C-33CC60517981}" srcOrd="5" destOrd="0" presId="urn:microsoft.com/office/officeart/2005/8/layout/hierarchy2"/>
    <dgm:cxn modelId="{B75DB6EB-9112-3641-88D6-0F000BD2CD27}" type="presParOf" srcId="{08D6A0E8-81EB-CB4C-AA6C-33CC60517981}" destId="{C4D7FFEE-17F4-1D46-BFF9-26FB2E332754}" srcOrd="0" destOrd="0" presId="urn:microsoft.com/office/officeart/2005/8/layout/hierarchy2"/>
    <dgm:cxn modelId="{E0A101A6-1301-894D-882A-98B4C265F1D1}" type="presParOf" srcId="{08D6A0E8-81EB-CB4C-AA6C-33CC60517981}" destId="{77A14883-7A5B-DD44-B5C7-E6237C6A2450}" srcOrd="1" destOrd="0" presId="urn:microsoft.com/office/officeart/2005/8/layout/hierarchy2"/>
    <dgm:cxn modelId="{42EE47D3-9776-ED42-BF75-AFA233E68A06}" type="presParOf" srcId="{0672A85B-4014-054A-A7B3-8576082989A4}" destId="{B8F443B8-FC42-9840-A170-166F038519E4}" srcOrd="6" destOrd="0" presId="urn:microsoft.com/office/officeart/2005/8/layout/hierarchy2"/>
    <dgm:cxn modelId="{717655C1-294F-A248-A34A-DF14D0DF2336}" type="presParOf" srcId="{B8F443B8-FC42-9840-A170-166F038519E4}" destId="{24C7A4A4-7D59-CF44-9761-8DC125F7C2B6}" srcOrd="0" destOrd="0" presId="urn:microsoft.com/office/officeart/2005/8/layout/hierarchy2"/>
    <dgm:cxn modelId="{13B719FF-24E6-5D4F-A7F0-E23933D019CC}" type="presParOf" srcId="{0672A85B-4014-054A-A7B3-8576082989A4}" destId="{181DCFCF-D278-3B43-A3F1-3EA555A8B07A}" srcOrd="7" destOrd="0" presId="urn:microsoft.com/office/officeart/2005/8/layout/hierarchy2"/>
    <dgm:cxn modelId="{17E3F5EA-495F-2F4A-AEBA-8DEB21390DA7}" type="presParOf" srcId="{181DCFCF-D278-3B43-A3F1-3EA555A8B07A}" destId="{CE90CB95-A411-4D49-89D0-B8093DD90D76}" srcOrd="0" destOrd="0" presId="urn:microsoft.com/office/officeart/2005/8/layout/hierarchy2"/>
    <dgm:cxn modelId="{42FF3065-BE9A-0747-B355-4E49F8ED8D55}" type="presParOf" srcId="{181DCFCF-D278-3B43-A3F1-3EA555A8B07A}" destId="{EB10AB18-078F-864F-B029-09A315E81638}" srcOrd="1" destOrd="0" presId="urn:microsoft.com/office/officeart/2005/8/layout/hierarchy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F9B045-8F7C-4372-B00E-093ACFE17893}" type="doc">
      <dgm:prSet loTypeId="urn:microsoft.com/office/officeart/2005/8/layout/venn3" loCatId="relationship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2DFC121F-DE11-4490-8EE4-F370D6A0992E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UI </a:t>
          </a:r>
          <a:r>
            <a:rPr lang="en-US">
              <a:solidFill>
                <a:schemeClr val="bg1"/>
              </a:solidFill>
              <a:latin typeface="Aptos Display" panose="020F0302020204030204"/>
            </a:rPr>
            <a:t>Continuity</a:t>
          </a:r>
          <a:endParaRPr lang="en-US">
            <a:solidFill>
              <a:schemeClr val="bg1"/>
            </a:solidFill>
          </a:endParaRPr>
        </a:p>
      </dgm:t>
    </dgm:pt>
    <dgm:pt modelId="{1C9D4621-FA96-4B0B-BF79-3036AEE3E14E}" type="parTrans" cxnId="{7EDB4ECC-E130-4DD6-ABD1-25E68ABF4E1E}">
      <dgm:prSet/>
      <dgm:spPr/>
      <dgm:t>
        <a:bodyPr/>
        <a:lstStyle/>
        <a:p>
          <a:endParaRPr lang="en-US"/>
        </a:p>
      </dgm:t>
    </dgm:pt>
    <dgm:pt modelId="{EFA38259-7CF0-48F8-88E2-0E0755397DD1}" type="sibTrans" cxnId="{7EDB4ECC-E130-4DD6-ABD1-25E68ABF4E1E}">
      <dgm:prSet/>
      <dgm:spPr/>
      <dgm:t>
        <a:bodyPr/>
        <a:lstStyle/>
        <a:p>
          <a:endParaRPr lang="en-US"/>
        </a:p>
      </dgm:t>
    </dgm:pt>
    <dgm:pt modelId="{22DE5FC7-6E0D-481B-B0EC-5D30D3C36A89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Cloud Hosting/ Deployment Issues</a:t>
          </a:r>
        </a:p>
      </dgm:t>
    </dgm:pt>
    <dgm:pt modelId="{2DB1F4B5-C869-4B50-B764-86FFD6743DAA}" type="parTrans" cxnId="{891963A7-C81E-4187-9D9C-53AF34F4F882}">
      <dgm:prSet/>
      <dgm:spPr/>
      <dgm:t>
        <a:bodyPr/>
        <a:lstStyle/>
        <a:p>
          <a:endParaRPr lang="en-US"/>
        </a:p>
      </dgm:t>
    </dgm:pt>
    <dgm:pt modelId="{D5CB829B-9586-4982-B290-4958B3214D4A}" type="sibTrans" cxnId="{891963A7-C81E-4187-9D9C-53AF34F4F882}">
      <dgm:prSet/>
      <dgm:spPr/>
      <dgm:t>
        <a:bodyPr/>
        <a:lstStyle/>
        <a:p>
          <a:endParaRPr lang="en-US"/>
        </a:p>
      </dgm:t>
    </dgm:pt>
    <dgm:pt modelId="{5E98F0D1-1A08-4096-BBD2-51DCB3C30B7C}">
      <dgm:prSet/>
      <dgm:spPr/>
      <dgm:t>
        <a:bodyPr/>
        <a:lstStyle/>
        <a:p>
          <a:r>
            <a:rPr lang="en-US" b="0">
              <a:solidFill>
                <a:schemeClr val="bg1"/>
              </a:solidFill>
            </a:rPr>
            <a:t>Changing Stakeholder Requirements</a:t>
          </a:r>
        </a:p>
      </dgm:t>
    </dgm:pt>
    <dgm:pt modelId="{7F68FE85-8298-4E5B-8F8C-4B9D62A76CD3}" type="parTrans" cxnId="{30AEBA47-18F8-4E50-BCF9-01407425E967}">
      <dgm:prSet/>
      <dgm:spPr/>
      <dgm:t>
        <a:bodyPr/>
        <a:lstStyle/>
        <a:p>
          <a:endParaRPr lang="en-US"/>
        </a:p>
      </dgm:t>
    </dgm:pt>
    <dgm:pt modelId="{633F17F5-7AF2-4BC1-8795-43E88AF4D27E}" type="sibTrans" cxnId="{30AEBA47-18F8-4E50-BCF9-01407425E967}">
      <dgm:prSet/>
      <dgm:spPr/>
      <dgm:t>
        <a:bodyPr/>
        <a:lstStyle/>
        <a:p>
          <a:endParaRPr lang="en-US"/>
        </a:p>
      </dgm:t>
    </dgm:pt>
    <dgm:pt modelId="{ABD09E7C-0CE5-467B-B18D-E36D3B430D92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Data Security and Privacy</a:t>
          </a:r>
        </a:p>
      </dgm:t>
    </dgm:pt>
    <dgm:pt modelId="{4696B74D-02BD-4431-BC11-9087C222A3B2}" type="parTrans" cxnId="{4E252C0C-699C-4535-9E03-08BB80F994D4}">
      <dgm:prSet/>
      <dgm:spPr/>
      <dgm:t>
        <a:bodyPr/>
        <a:lstStyle/>
        <a:p>
          <a:endParaRPr lang="en-US"/>
        </a:p>
      </dgm:t>
    </dgm:pt>
    <dgm:pt modelId="{D6ADE913-B608-4BB3-80CA-759274CAC558}" type="sibTrans" cxnId="{4E252C0C-699C-4535-9E03-08BB80F994D4}">
      <dgm:prSet/>
      <dgm:spPr/>
      <dgm:t>
        <a:bodyPr/>
        <a:lstStyle/>
        <a:p>
          <a:endParaRPr lang="en-US"/>
        </a:p>
      </dgm:t>
    </dgm:pt>
    <dgm:pt modelId="{0C43752F-F159-48CB-B001-DF1CECF1FDD3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Technical Challenges with Previous Code</a:t>
          </a:r>
        </a:p>
      </dgm:t>
    </dgm:pt>
    <dgm:pt modelId="{4CC5C4C7-C630-44F2-A46C-1D888DBD6967}" type="parTrans" cxnId="{0D0A9B9E-718C-4F8E-B198-02156DF48AA0}">
      <dgm:prSet/>
      <dgm:spPr/>
      <dgm:t>
        <a:bodyPr/>
        <a:lstStyle/>
        <a:p>
          <a:endParaRPr lang="en-US"/>
        </a:p>
      </dgm:t>
    </dgm:pt>
    <dgm:pt modelId="{DEBEB23A-495F-4EC2-98D9-FB87F15B6E64}" type="sibTrans" cxnId="{0D0A9B9E-718C-4F8E-B198-02156DF48AA0}">
      <dgm:prSet/>
      <dgm:spPr/>
      <dgm:t>
        <a:bodyPr/>
        <a:lstStyle/>
        <a:p>
          <a:endParaRPr lang="en-US"/>
        </a:p>
      </dgm:t>
    </dgm:pt>
    <dgm:pt modelId="{BEA81ED9-5D75-4FF0-AF51-A3126A3B07BB}" type="pres">
      <dgm:prSet presAssocID="{F4F9B045-8F7C-4372-B00E-093ACFE17893}" presName="Name0" presStyleCnt="0">
        <dgm:presLayoutVars>
          <dgm:dir/>
          <dgm:resizeHandles val="exact"/>
        </dgm:presLayoutVars>
      </dgm:prSet>
      <dgm:spPr/>
    </dgm:pt>
    <dgm:pt modelId="{75635923-4BBB-4728-99F2-1E6A082B199D}" type="pres">
      <dgm:prSet presAssocID="{2DFC121F-DE11-4490-8EE4-F370D6A0992E}" presName="Name5" presStyleLbl="vennNode1" presStyleIdx="0" presStyleCnt="5">
        <dgm:presLayoutVars>
          <dgm:bulletEnabled val="1"/>
        </dgm:presLayoutVars>
      </dgm:prSet>
      <dgm:spPr/>
    </dgm:pt>
    <dgm:pt modelId="{80A68FEC-AA5D-4256-8B08-E6AA461198F5}" type="pres">
      <dgm:prSet presAssocID="{EFA38259-7CF0-48F8-88E2-0E0755397DD1}" presName="space" presStyleCnt="0"/>
      <dgm:spPr/>
    </dgm:pt>
    <dgm:pt modelId="{45C76B73-5914-4F52-B21B-ED8BC788A355}" type="pres">
      <dgm:prSet presAssocID="{22DE5FC7-6E0D-481B-B0EC-5D30D3C36A89}" presName="Name5" presStyleLbl="vennNode1" presStyleIdx="1" presStyleCnt="5">
        <dgm:presLayoutVars>
          <dgm:bulletEnabled val="1"/>
        </dgm:presLayoutVars>
      </dgm:prSet>
      <dgm:spPr/>
    </dgm:pt>
    <dgm:pt modelId="{07FCC7D2-92EC-414D-A526-3CA0FAC660F0}" type="pres">
      <dgm:prSet presAssocID="{D5CB829B-9586-4982-B290-4958B3214D4A}" presName="space" presStyleCnt="0"/>
      <dgm:spPr/>
    </dgm:pt>
    <dgm:pt modelId="{DDCB414F-3149-4115-9585-825FCD7844BC}" type="pres">
      <dgm:prSet presAssocID="{5E98F0D1-1A08-4096-BBD2-51DCB3C30B7C}" presName="Name5" presStyleLbl="vennNode1" presStyleIdx="2" presStyleCnt="5">
        <dgm:presLayoutVars>
          <dgm:bulletEnabled val="1"/>
        </dgm:presLayoutVars>
      </dgm:prSet>
      <dgm:spPr/>
    </dgm:pt>
    <dgm:pt modelId="{ED19D16E-F019-45CE-A561-ED37D965DBD0}" type="pres">
      <dgm:prSet presAssocID="{633F17F5-7AF2-4BC1-8795-43E88AF4D27E}" presName="space" presStyleCnt="0"/>
      <dgm:spPr/>
    </dgm:pt>
    <dgm:pt modelId="{11CDC418-0DD6-4C44-9107-E6469FBC82E1}" type="pres">
      <dgm:prSet presAssocID="{ABD09E7C-0CE5-467B-B18D-E36D3B430D92}" presName="Name5" presStyleLbl="vennNode1" presStyleIdx="3" presStyleCnt="5">
        <dgm:presLayoutVars>
          <dgm:bulletEnabled val="1"/>
        </dgm:presLayoutVars>
      </dgm:prSet>
      <dgm:spPr/>
    </dgm:pt>
    <dgm:pt modelId="{6E20B442-9BB8-4A56-9E7B-91A065856D99}" type="pres">
      <dgm:prSet presAssocID="{D6ADE913-B608-4BB3-80CA-759274CAC558}" presName="space" presStyleCnt="0"/>
      <dgm:spPr/>
    </dgm:pt>
    <dgm:pt modelId="{7DCB11E4-D6AA-4C45-8752-72688578AF3C}" type="pres">
      <dgm:prSet presAssocID="{0C43752F-F159-48CB-B001-DF1CECF1FDD3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C4DDBD02-4DEE-4478-8246-7C2B1D387EFC}" type="presOf" srcId="{F4F9B045-8F7C-4372-B00E-093ACFE17893}" destId="{BEA81ED9-5D75-4FF0-AF51-A3126A3B07BB}" srcOrd="0" destOrd="0" presId="urn:microsoft.com/office/officeart/2005/8/layout/venn3"/>
    <dgm:cxn modelId="{4E252C0C-699C-4535-9E03-08BB80F994D4}" srcId="{F4F9B045-8F7C-4372-B00E-093ACFE17893}" destId="{ABD09E7C-0CE5-467B-B18D-E36D3B430D92}" srcOrd="3" destOrd="0" parTransId="{4696B74D-02BD-4431-BC11-9087C222A3B2}" sibTransId="{D6ADE913-B608-4BB3-80CA-759274CAC558}"/>
    <dgm:cxn modelId="{59722316-A4CC-4B8E-8E33-EB6954563A88}" type="presOf" srcId="{0C43752F-F159-48CB-B001-DF1CECF1FDD3}" destId="{7DCB11E4-D6AA-4C45-8752-72688578AF3C}" srcOrd="0" destOrd="0" presId="urn:microsoft.com/office/officeart/2005/8/layout/venn3"/>
    <dgm:cxn modelId="{30AEBA47-18F8-4E50-BCF9-01407425E967}" srcId="{F4F9B045-8F7C-4372-B00E-093ACFE17893}" destId="{5E98F0D1-1A08-4096-BBD2-51DCB3C30B7C}" srcOrd="2" destOrd="0" parTransId="{7F68FE85-8298-4E5B-8F8C-4B9D62A76CD3}" sibTransId="{633F17F5-7AF2-4BC1-8795-43E88AF4D27E}"/>
    <dgm:cxn modelId="{24984F6B-2201-4601-B44C-29F2361338A2}" type="presOf" srcId="{ABD09E7C-0CE5-467B-B18D-E36D3B430D92}" destId="{11CDC418-0DD6-4C44-9107-E6469FBC82E1}" srcOrd="0" destOrd="0" presId="urn:microsoft.com/office/officeart/2005/8/layout/venn3"/>
    <dgm:cxn modelId="{0D0A9B9E-718C-4F8E-B198-02156DF48AA0}" srcId="{F4F9B045-8F7C-4372-B00E-093ACFE17893}" destId="{0C43752F-F159-48CB-B001-DF1CECF1FDD3}" srcOrd="4" destOrd="0" parTransId="{4CC5C4C7-C630-44F2-A46C-1D888DBD6967}" sibTransId="{DEBEB23A-495F-4EC2-98D9-FB87F15B6E64}"/>
    <dgm:cxn modelId="{891963A7-C81E-4187-9D9C-53AF34F4F882}" srcId="{F4F9B045-8F7C-4372-B00E-093ACFE17893}" destId="{22DE5FC7-6E0D-481B-B0EC-5D30D3C36A89}" srcOrd="1" destOrd="0" parTransId="{2DB1F4B5-C869-4B50-B764-86FFD6743DAA}" sibTransId="{D5CB829B-9586-4982-B290-4958B3214D4A}"/>
    <dgm:cxn modelId="{7EDB4ECC-E130-4DD6-ABD1-25E68ABF4E1E}" srcId="{F4F9B045-8F7C-4372-B00E-093ACFE17893}" destId="{2DFC121F-DE11-4490-8EE4-F370D6A0992E}" srcOrd="0" destOrd="0" parTransId="{1C9D4621-FA96-4B0B-BF79-3036AEE3E14E}" sibTransId="{EFA38259-7CF0-48F8-88E2-0E0755397DD1}"/>
    <dgm:cxn modelId="{07EA83D1-5FA7-458E-B671-334D47AFBD99}" type="presOf" srcId="{2DFC121F-DE11-4490-8EE4-F370D6A0992E}" destId="{75635923-4BBB-4728-99F2-1E6A082B199D}" srcOrd="0" destOrd="0" presId="urn:microsoft.com/office/officeart/2005/8/layout/venn3"/>
    <dgm:cxn modelId="{D95F58D8-EF05-429D-B393-C43D511F298A}" type="presOf" srcId="{22DE5FC7-6E0D-481B-B0EC-5D30D3C36A89}" destId="{45C76B73-5914-4F52-B21B-ED8BC788A355}" srcOrd="0" destOrd="0" presId="urn:microsoft.com/office/officeart/2005/8/layout/venn3"/>
    <dgm:cxn modelId="{9C9A9CE5-64C5-43C3-91E9-4204A4DCD91D}" type="presOf" srcId="{5E98F0D1-1A08-4096-BBD2-51DCB3C30B7C}" destId="{DDCB414F-3149-4115-9585-825FCD7844BC}" srcOrd="0" destOrd="0" presId="urn:microsoft.com/office/officeart/2005/8/layout/venn3"/>
    <dgm:cxn modelId="{395E64BE-55BF-424B-8BF7-99D34B0427DC}" type="presParOf" srcId="{BEA81ED9-5D75-4FF0-AF51-A3126A3B07BB}" destId="{75635923-4BBB-4728-99F2-1E6A082B199D}" srcOrd="0" destOrd="0" presId="urn:microsoft.com/office/officeart/2005/8/layout/venn3"/>
    <dgm:cxn modelId="{B6DF875E-16AF-4126-A7D1-998C61E8E7F8}" type="presParOf" srcId="{BEA81ED9-5D75-4FF0-AF51-A3126A3B07BB}" destId="{80A68FEC-AA5D-4256-8B08-E6AA461198F5}" srcOrd="1" destOrd="0" presId="urn:microsoft.com/office/officeart/2005/8/layout/venn3"/>
    <dgm:cxn modelId="{16E8F832-29DD-4CCB-B2B8-3781C378C462}" type="presParOf" srcId="{BEA81ED9-5D75-4FF0-AF51-A3126A3B07BB}" destId="{45C76B73-5914-4F52-B21B-ED8BC788A355}" srcOrd="2" destOrd="0" presId="urn:microsoft.com/office/officeart/2005/8/layout/venn3"/>
    <dgm:cxn modelId="{C94944BD-A6DF-4F14-BB2D-075F1008B73D}" type="presParOf" srcId="{BEA81ED9-5D75-4FF0-AF51-A3126A3B07BB}" destId="{07FCC7D2-92EC-414D-A526-3CA0FAC660F0}" srcOrd="3" destOrd="0" presId="urn:microsoft.com/office/officeart/2005/8/layout/venn3"/>
    <dgm:cxn modelId="{ADF2B40A-7985-49C8-B866-F1F72091C85E}" type="presParOf" srcId="{BEA81ED9-5D75-4FF0-AF51-A3126A3B07BB}" destId="{DDCB414F-3149-4115-9585-825FCD7844BC}" srcOrd="4" destOrd="0" presId="urn:microsoft.com/office/officeart/2005/8/layout/venn3"/>
    <dgm:cxn modelId="{B872C441-7A7D-4084-AE04-1FBA6BC19508}" type="presParOf" srcId="{BEA81ED9-5D75-4FF0-AF51-A3126A3B07BB}" destId="{ED19D16E-F019-45CE-A561-ED37D965DBD0}" srcOrd="5" destOrd="0" presId="urn:microsoft.com/office/officeart/2005/8/layout/venn3"/>
    <dgm:cxn modelId="{F35B35A7-7F1C-43F3-991A-43836EFF998D}" type="presParOf" srcId="{BEA81ED9-5D75-4FF0-AF51-A3126A3B07BB}" destId="{11CDC418-0DD6-4C44-9107-E6469FBC82E1}" srcOrd="6" destOrd="0" presId="urn:microsoft.com/office/officeart/2005/8/layout/venn3"/>
    <dgm:cxn modelId="{55180357-4F62-40BE-8EAF-29991742A059}" type="presParOf" srcId="{BEA81ED9-5D75-4FF0-AF51-A3126A3B07BB}" destId="{6E20B442-9BB8-4A56-9E7B-91A065856D99}" srcOrd="7" destOrd="0" presId="urn:microsoft.com/office/officeart/2005/8/layout/venn3"/>
    <dgm:cxn modelId="{82F8E18B-48CC-45AB-9C74-D5A12193758B}" type="presParOf" srcId="{BEA81ED9-5D75-4FF0-AF51-A3126A3B07BB}" destId="{7DCB11E4-D6AA-4C45-8752-72688578AF3C}" srcOrd="8" destOrd="0" presId="urn:microsoft.com/office/officeart/2005/8/layout/venn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737D5-CCFA-48C1-B5B8-39294AF967EF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Develop a web application to help Parkview researchers better understand the </a:t>
          </a:r>
          <a:r>
            <a:rPr lang="en-US" sz="2400" b="1" kern="1200"/>
            <a:t>relationship between smartphone use and family dynamics</a:t>
          </a:r>
        </a:p>
      </dsp:txBody>
      <dsp:txXfrm rot="-5400000">
        <a:off x="3785616" y="295201"/>
        <a:ext cx="6647092" cy="1532257"/>
      </dsp:txXfrm>
    </dsp:sp>
    <dsp:sp modelId="{BA63B129-0618-4A5B-9217-B4C90DC6320C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The Goal of the Project:</a:t>
          </a:r>
          <a:endParaRPr lang="en-US" sz="2800" kern="1200"/>
        </a:p>
      </dsp:txBody>
      <dsp:txXfrm>
        <a:off x="103614" y="103667"/>
        <a:ext cx="3578388" cy="1915324"/>
      </dsp:txXfrm>
    </dsp:sp>
    <dsp:sp modelId="{3A193636-B800-4F61-9D91-A1B14689FB36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Implement missing functionality to give researchers the tools they need to </a:t>
          </a:r>
          <a:r>
            <a:rPr lang="en-US" sz="2400" b="1" kern="1200"/>
            <a:t>create lesson plans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Overhaul UI for a more intuitive user experience</a:t>
          </a:r>
        </a:p>
      </dsp:txBody>
      <dsp:txXfrm rot="-5400000">
        <a:off x="3785616" y="2523880"/>
        <a:ext cx="6647092" cy="1532257"/>
      </dsp:txXfrm>
    </dsp:sp>
    <dsp:sp modelId="{B9234EEA-8212-476D-A986-5BF1F2B4A190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6">
            <a:shade val="80000"/>
            <a:hueOff val="382266"/>
            <a:satOff val="-28565"/>
            <a:lumOff val="314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Our Objective:</a:t>
          </a:r>
          <a:endParaRPr lang="en-US" sz="2800" kern="1200"/>
        </a:p>
      </dsp:txBody>
      <dsp:txXfrm>
        <a:off x="103614" y="2332346"/>
        <a:ext cx="3578388" cy="1915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F6EFF-A110-4D4C-8149-37DE1811DDCB}">
      <dsp:nvSpPr>
        <dsp:cNvPr id="0" name=""/>
        <dsp:cNvSpPr/>
      </dsp:nvSpPr>
      <dsp:spPr>
        <a:xfrm rot="5400000">
          <a:off x="-347384" y="349707"/>
          <a:ext cx="2315897" cy="162112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Dr. Brandon McDaniel &amp; team conducted study</a:t>
          </a:r>
        </a:p>
      </dsp:txBody>
      <dsp:txXfrm rot="-5400000">
        <a:off x="1" y="812886"/>
        <a:ext cx="1621128" cy="694769"/>
      </dsp:txXfrm>
    </dsp:sp>
    <dsp:sp modelId="{2EC30988-AE18-4422-8883-313198A6451C}">
      <dsp:nvSpPr>
        <dsp:cNvPr id="0" name=""/>
        <dsp:cNvSpPr/>
      </dsp:nvSpPr>
      <dsp:spPr>
        <a:xfrm rot="5400000">
          <a:off x="5315697" y="-3692246"/>
          <a:ext cx="1505333" cy="88944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Found that </a:t>
          </a:r>
          <a:r>
            <a:rPr lang="en-US" sz="2100" b="1" kern="1200"/>
            <a:t>heavy</a:t>
          </a:r>
          <a:r>
            <a:rPr lang="en-US" sz="2100" kern="1200"/>
            <a:t> smartphone usage </a:t>
          </a:r>
          <a:r>
            <a:rPr lang="en-US" sz="2100" b="1" kern="1200"/>
            <a:t>negatively</a:t>
          </a:r>
          <a:r>
            <a:rPr lang="en-US" sz="2100" kern="1200"/>
            <a:t> impacts household dynamics</a:t>
          </a:r>
        </a:p>
      </dsp:txBody>
      <dsp:txXfrm rot="-5400000">
        <a:off x="1621128" y="75807"/>
        <a:ext cx="8820987" cy="1358365"/>
      </dsp:txXfrm>
    </dsp:sp>
    <dsp:sp modelId="{1D67828D-8A9C-4B5A-9E9E-8EE34BBCF73A}">
      <dsp:nvSpPr>
        <dsp:cNvPr id="0" name=""/>
        <dsp:cNvSpPr/>
      </dsp:nvSpPr>
      <dsp:spPr>
        <a:xfrm rot="5400000">
          <a:off x="-347384" y="2380502"/>
          <a:ext cx="2315897" cy="162112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Aptos Display" panose="020F0302020204030204"/>
            </a:rPr>
            <a:t>Create</a:t>
          </a:r>
          <a:r>
            <a:rPr lang="en-US" sz="1600" b="1" kern="1200"/>
            <a:t> a learning platform </a:t>
          </a:r>
        </a:p>
      </dsp:txBody>
      <dsp:txXfrm rot="-5400000">
        <a:off x="1" y="2843681"/>
        <a:ext cx="1621128" cy="694769"/>
      </dsp:txXfrm>
    </dsp:sp>
    <dsp:sp modelId="{078EFC63-0228-457A-B978-130576A41C20}">
      <dsp:nvSpPr>
        <dsp:cNvPr id="0" name=""/>
        <dsp:cNvSpPr/>
      </dsp:nvSpPr>
      <dsp:spPr>
        <a:xfrm rot="5400000">
          <a:off x="5315697" y="-1661451"/>
          <a:ext cx="1505333" cy="88944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kern="1200">
              <a:latin typeface="Calibri"/>
              <a:ea typeface="Calibri"/>
              <a:cs typeface="Calibri"/>
            </a:rPr>
            <a:t>Teach healthier digital habits</a:t>
          </a:r>
          <a:endParaRPr lang="en-US" sz="2100" b="1" kern="1200">
            <a:latin typeface="Aptos Display" panose="020F0302020204030204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Similar to online learning services like </a:t>
          </a:r>
          <a:r>
            <a:rPr lang="en-US" sz="2100" i="1" kern="1200" err="1"/>
            <a:t>SkillShare</a:t>
          </a:r>
          <a:r>
            <a:rPr lang="en-US" sz="2100" i="1" kern="1200"/>
            <a:t> </a:t>
          </a:r>
          <a:r>
            <a:rPr lang="en-US" sz="2100" kern="1200"/>
            <a:t>and </a:t>
          </a:r>
          <a:r>
            <a:rPr lang="en-US" sz="2100" i="1" kern="1200"/>
            <a:t>Coursera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Researchers collect feedback from clients (parents)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Lesson plans can be tailored to new developments</a:t>
          </a:r>
        </a:p>
      </dsp:txBody>
      <dsp:txXfrm rot="-5400000">
        <a:off x="1621128" y="2106602"/>
        <a:ext cx="8820987" cy="13583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03D88-9B62-3A45-8601-5EA54D1D4062}">
      <dsp:nvSpPr>
        <dsp:cNvPr id="0" name=""/>
        <dsp:cNvSpPr/>
      </dsp:nvSpPr>
      <dsp:spPr>
        <a:xfrm>
          <a:off x="6009" y="1889977"/>
          <a:ext cx="1610017" cy="10214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Aptos"/>
              <a:ea typeface="+mn-ea"/>
              <a:cs typeface="+mn-cs"/>
            </a:rPr>
            <a:t>Functional</a:t>
          </a:r>
        </a:p>
      </dsp:txBody>
      <dsp:txXfrm>
        <a:off x="35925" y="1919893"/>
        <a:ext cx="1550185" cy="961589"/>
      </dsp:txXfrm>
    </dsp:sp>
    <dsp:sp modelId="{64D81A17-118D-F74B-ACF0-1A4584A1B57D}">
      <dsp:nvSpPr>
        <dsp:cNvPr id="0" name=""/>
        <dsp:cNvSpPr/>
      </dsp:nvSpPr>
      <dsp:spPr>
        <a:xfrm rot="17350740">
          <a:off x="1051136" y="1593168"/>
          <a:ext cx="1682522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1682522" y="12951"/>
              </a:lnTo>
            </a:path>
          </a:pathLst>
        </a:cu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0334" y="1564056"/>
        <a:ext cx="84126" cy="84126"/>
      </dsp:txXfrm>
    </dsp:sp>
    <dsp:sp modelId="{58D88FE5-F3BA-6D4D-A476-8C9E9984D033}">
      <dsp:nvSpPr>
        <dsp:cNvPr id="0" name=""/>
        <dsp:cNvSpPr/>
      </dsp:nvSpPr>
      <dsp:spPr>
        <a:xfrm>
          <a:off x="2168769" y="466086"/>
          <a:ext cx="1381858" cy="6909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"/>
              <a:ea typeface="+mn-ea"/>
              <a:cs typeface="+mn-cs"/>
            </a:rPr>
            <a:t>Admin view</a:t>
          </a:r>
        </a:p>
      </dsp:txBody>
      <dsp:txXfrm>
        <a:off x="2189006" y="486323"/>
        <a:ext cx="1341384" cy="650455"/>
      </dsp:txXfrm>
    </dsp:sp>
    <dsp:sp modelId="{DC9F9514-DB78-8A4F-92E7-DD2841A04DB6}">
      <dsp:nvSpPr>
        <dsp:cNvPr id="0" name=""/>
        <dsp:cNvSpPr/>
      </dsp:nvSpPr>
      <dsp:spPr>
        <a:xfrm rot="19457599">
          <a:off x="3486646" y="599957"/>
          <a:ext cx="680705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680705" y="12951"/>
              </a:lnTo>
            </a:path>
          </a:pathLst>
        </a:cu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9982" y="595891"/>
        <a:ext cx="34035" cy="34035"/>
      </dsp:txXfrm>
    </dsp:sp>
    <dsp:sp modelId="{C47C66D9-3226-2D46-9FB3-ADB47564D9E0}">
      <dsp:nvSpPr>
        <dsp:cNvPr id="0" name=""/>
        <dsp:cNvSpPr/>
      </dsp:nvSpPr>
      <dsp:spPr>
        <a:xfrm>
          <a:off x="4103371" y="68802"/>
          <a:ext cx="1381858" cy="6909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ptos"/>
              <a:ea typeface="+mn-ea"/>
              <a:cs typeface="+mn-cs"/>
            </a:rPr>
            <a:t>Course creation tools (add, delete, edit, preview)</a:t>
          </a:r>
        </a:p>
      </dsp:txBody>
      <dsp:txXfrm>
        <a:off x="4123608" y="89039"/>
        <a:ext cx="1341384" cy="650455"/>
      </dsp:txXfrm>
    </dsp:sp>
    <dsp:sp modelId="{02A481E0-910A-3442-9EBC-78380D3C49FF}">
      <dsp:nvSpPr>
        <dsp:cNvPr id="0" name=""/>
        <dsp:cNvSpPr/>
      </dsp:nvSpPr>
      <dsp:spPr>
        <a:xfrm rot="2142401">
          <a:off x="3486646" y="997242"/>
          <a:ext cx="680705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680705" y="12951"/>
              </a:lnTo>
            </a:path>
          </a:pathLst>
        </a:cu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9982" y="993175"/>
        <a:ext cx="34035" cy="34035"/>
      </dsp:txXfrm>
    </dsp:sp>
    <dsp:sp modelId="{A5E422C9-81F6-0F48-8338-5796C82A50CA}">
      <dsp:nvSpPr>
        <dsp:cNvPr id="0" name=""/>
        <dsp:cNvSpPr/>
      </dsp:nvSpPr>
      <dsp:spPr>
        <a:xfrm>
          <a:off x="4103371" y="863371"/>
          <a:ext cx="1381858" cy="6909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ptos"/>
              <a:ea typeface="+mn-ea"/>
              <a:cs typeface="+mn-cs"/>
            </a:rPr>
            <a:t>Support for various media types and content formats</a:t>
          </a:r>
        </a:p>
      </dsp:txBody>
      <dsp:txXfrm>
        <a:off x="4123608" y="883608"/>
        <a:ext cx="1341384" cy="650455"/>
      </dsp:txXfrm>
    </dsp:sp>
    <dsp:sp modelId="{9867B35B-CFC9-8044-B51A-1E25E3B47B05}">
      <dsp:nvSpPr>
        <dsp:cNvPr id="0" name=""/>
        <dsp:cNvSpPr/>
      </dsp:nvSpPr>
      <dsp:spPr>
        <a:xfrm>
          <a:off x="1616026" y="2387737"/>
          <a:ext cx="552743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552743" y="12951"/>
              </a:lnTo>
            </a:path>
          </a:pathLst>
        </a:cu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8579" y="2386869"/>
        <a:ext cx="27637" cy="27637"/>
      </dsp:txXfrm>
    </dsp:sp>
    <dsp:sp modelId="{69E47A18-3EE6-7544-9B83-FC02D49E9F58}">
      <dsp:nvSpPr>
        <dsp:cNvPr id="0" name=""/>
        <dsp:cNvSpPr/>
      </dsp:nvSpPr>
      <dsp:spPr>
        <a:xfrm>
          <a:off x="2168769" y="2055223"/>
          <a:ext cx="1381858" cy="6909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"/>
              <a:ea typeface="+mn-ea"/>
              <a:cs typeface="+mn-cs"/>
            </a:rPr>
            <a:t>Parent view</a:t>
          </a:r>
        </a:p>
      </dsp:txBody>
      <dsp:txXfrm>
        <a:off x="2189006" y="2075460"/>
        <a:ext cx="1341384" cy="650455"/>
      </dsp:txXfrm>
    </dsp:sp>
    <dsp:sp modelId="{34FAF8B5-8695-F441-9EBB-E604003F4322}">
      <dsp:nvSpPr>
        <dsp:cNvPr id="0" name=""/>
        <dsp:cNvSpPr/>
      </dsp:nvSpPr>
      <dsp:spPr>
        <a:xfrm rot="19457599">
          <a:off x="3486646" y="2189095"/>
          <a:ext cx="680705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680705" y="12951"/>
              </a:lnTo>
            </a:path>
          </a:pathLst>
        </a:cu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9982" y="2185028"/>
        <a:ext cx="34035" cy="34035"/>
      </dsp:txXfrm>
    </dsp:sp>
    <dsp:sp modelId="{F17AB015-F678-104F-A521-2D6B54BB361C}">
      <dsp:nvSpPr>
        <dsp:cNvPr id="0" name=""/>
        <dsp:cNvSpPr/>
      </dsp:nvSpPr>
      <dsp:spPr>
        <a:xfrm>
          <a:off x="4103371" y="1657939"/>
          <a:ext cx="1381858" cy="6909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ptos"/>
              <a:ea typeface="+mn-ea"/>
              <a:cs typeface="+mn-cs"/>
            </a:rPr>
            <a:t>Ability to view on mobile device</a:t>
          </a:r>
        </a:p>
      </dsp:txBody>
      <dsp:txXfrm>
        <a:off x="4123608" y="1678176"/>
        <a:ext cx="1341384" cy="650455"/>
      </dsp:txXfrm>
    </dsp:sp>
    <dsp:sp modelId="{2F3C32F6-1169-6E42-9865-4630859B5E6C}">
      <dsp:nvSpPr>
        <dsp:cNvPr id="0" name=""/>
        <dsp:cNvSpPr/>
      </dsp:nvSpPr>
      <dsp:spPr>
        <a:xfrm rot="2142401">
          <a:off x="3486646" y="2586379"/>
          <a:ext cx="680705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680705" y="12951"/>
              </a:lnTo>
            </a:path>
          </a:pathLst>
        </a:cu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9982" y="2582313"/>
        <a:ext cx="34035" cy="34035"/>
      </dsp:txXfrm>
    </dsp:sp>
    <dsp:sp modelId="{A3BD8C84-2D39-5B46-9E80-9137ED962562}">
      <dsp:nvSpPr>
        <dsp:cNvPr id="0" name=""/>
        <dsp:cNvSpPr/>
      </dsp:nvSpPr>
      <dsp:spPr>
        <a:xfrm>
          <a:off x="4103371" y="2452508"/>
          <a:ext cx="1381858" cy="6909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ptos"/>
              <a:ea typeface="+mn-ea"/>
              <a:cs typeface="+mn-cs"/>
            </a:rPr>
            <a:t>Improved visuals and user feedback loops</a:t>
          </a:r>
        </a:p>
      </dsp:txBody>
      <dsp:txXfrm>
        <a:off x="4123608" y="2472745"/>
        <a:ext cx="1341384" cy="650455"/>
      </dsp:txXfrm>
    </dsp:sp>
    <dsp:sp modelId="{4D6BC0AF-FEB6-364B-A422-E2D9858CC673}">
      <dsp:nvSpPr>
        <dsp:cNvPr id="0" name=""/>
        <dsp:cNvSpPr/>
      </dsp:nvSpPr>
      <dsp:spPr>
        <a:xfrm rot="4249260">
          <a:off x="1051136" y="3182305"/>
          <a:ext cx="1682522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1682522" y="12951"/>
              </a:lnTo>
            </a:path>
          </a:pathLst>
        </a:cu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0334" y="3153194"/>
        <a:ext cx="84126" cy="84126"/>
      </dsp:txXfrm>
    </dsp:sp>
    <dsp:sp modelId="{A36BA133-99A7-6049-8F46-53D035AEF128}">
      <dsp:nvSpPr>
        <dsp:cNvPr id="0" name=""/>
        <dsp:cNvSpPr/>
      </dsp:nvSpPr>
      <dsp:spPr>
        <a:xfrm>
          <a:off x="2168769" y="3644361"/>
          <a:ext cx="1381858" cy="6909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"/>
              <a:ea typeface="+mn-ea"/>
              <a:cs typeface="+mn-cs"/>
            </a:rPr>
            <a:t>Site wide</a:t>
          </a:r>
        </a:p>
      </dsp:txBody>
      <dsp:txXfrm>
        <a:off x="2189006" y="3664598"/>
        <a:ext cx="1341384" cy="650455"/>
      </dsp:txXfrm>
    </dsp:sp>
    <dsp:sp modelId="{A14D15AA-9403-9747-BC86-6D41DB9D600B}">
      <dsp:nvSpPr>
        <dsp:cNvPr id="0" name=""/>
        <dsp:cNvSpPr/>
      </dsp:nvSpPr>
      <dsp:spPr>
        <a:xfrm rot="19457599">
          <a:off x="3486646" y="3778232"/>
          <a:ext cx="680705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680705" y="12951"/>
              </a:lnTo>
            </a:path>
          </a:pathLst>
        </a:cu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9982" y="3774165"/>
        <a:ext cx="34035" cy="34035"/>
      </dsp:txXfrm>
    </dsp:sp>
    <dsp:sp modelId="{4DBBF048-8382-BD44-8CF0-6133406DC40F}">
      <dsp:nvSpPr>
        <dsp:cNvPr id="0" name=""/>
        <dsp:cNvSpPr/>
      </dsp:nvSpPr>
      <dsp:spPr>
        <a:xfrm>
          <a:off x="4103371" y="3247076"/>
          <a:ext cx="1381858" cy="6909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"/>
              <a:ea typeface="+mn-ea"/>
              <a:cs typeface="+mn-cs"/>
            </a:rPr>
            <a:t>UI updates</a:t>
          </a:r>
        </a:p>
      </dsp:txBody>
      <dsp:txXfrm>
        <a:off x="4123608" y="3267313"/>
        <a:ext cx="1341384" cy="650455"/>
      </dsp:txXfrm>
    </dsp:sp>
    <dsp:sp modelId="{4D1431E7-0F63-644A-8BC3-52EA4AEA347F}">
      <dsp:nvSpPr>
        <dsp:cNvPr id="0" name=""/>
        <dsp:cNvSpPr/>
      </dsp:nvSpPr>
      <dsp:spPr>
        <a:xfrm rot="2142401">
          <a:off x="3486646" y="4175516"/>
          <a:ext cx="680705" cy="25902"/>
        </a:xfrm>
        <a:custGeom>
          <a:avLst/>
          <a:gdLst/>
          <a:ahLst/>
          <a:cxnLst/>
          <a:rect l="0" t="0" r="0" b="0"/>
          <a:pathLst>
            <a:path>
              <a:moveTo>
                <a:pt x="0" y="12951"/>
              </a:moveTo>
              <a:lnTo>
                <a:pt x="680705" y="12951"/>
              </a:lnTo>
            </a:path>
          </a:pathLst>
        </a:cu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9982" y="4171450"/>
        <a:ext cx="34035" cy="34035"/>
      </dsp:txXfrm>
    </dsp:sp>
    <dsp:sp modelId="{02BF97AB-2B35-1542-9D2B-5E9D503AE988}">
      <dsp:nvSpPr>
        <dsp:cNvPr id="0" name=""/>
        <dsp:cNvSpPr/>
      </dsp:nvSpPr>
      <dsp:spPr>
        <a:xfrm>
          <a:off x="4103371" y="4041645"/>
          <a:ext cx="1381858" cy="69092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"/>
              <a:ea typeface="+mn-ea"/>
              <a:cs typeface="+mn-cs"/>
            </a:rPr>
            <a:t>V2 bug fixes</a:t>
          </a:r>
        </a:p>
      </dsp:txBody>
      <dsp:txXfrm>
        <a:off x="4123608" y="4061882"/>
        <a:ext cx="1341384" cy="6504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676A7-2D06-F24D-8BEE-BFE0035E03C7}">
      <dsp:nvSpPr>
        <dsp:cNvPr id="0" name=""/>
        <dsp:cNvSpPr/>
      </dsp:nvSpPr>
      <dsp:spPr>
        <a:xfrm>
          <a:off x="3094759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Non-Functional</a:t>
          </a:r>
        </a:p>
      </dsp:txBody>
      <dsp:txXfrm>
        <a:off x="3123385" y="1715619"/>
        <a:ext cx="1897450" cy="920099"/>
      </dsp:txXfrm>
    </dsp:sp>
    <dsp:sp modelId="{21B28360-0E4B-4E47-8E4A-9CDA0EC1F680}">
      <dsp:nvSpPr>
        <dsp:cNvPr id="0" name=""/>
        <dsp:cNvSpPr/>
      </dsp:nvSpPr>
      <dsp:spPr>
        <a:xfrm rot="14707178">
          <a:off x="1774611" y="1312488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2657358" y="1286243"/>
        <a:ext cx="92920" cy="92920"/>
      </dsp:txXfrm>
    </dsp:sp>
    <dsp:sp modelId="{6C7AA43A-227B-DB4F-8ED9-34ADFA2D7867}">
      <dsp:nvSpPr>
        <dsp:cNvPr id="0" name=""/>
        <dsp:cNvSpPr/>
      </dsp:nvSpPr>
      <dsp:spPr>
        <a:xfrm>
          <a:off x="358175" y="1062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WCAG 2.2 A Compliance</a:t>
          </a:r>
        </a:p>
      </dsp:txBody>
      <dsp:txXfrm>
        <a:off x="386801" y="29688"/>
        <a:ext cx="1897450" cy="920099"/>
      </dsp:txXfrm>
    </dsp:sp>
    <dsp:sp modelId="{13EC14A2-06AA-D64F-A222-6EA2B4FD9ED4}">
      <dsp:nvSpPr>
        <dsp:cNvPr id="0" name=""/>
        <dsp:cNvSpPr/>
      </dsp:nvSpPr>
      <dsp:spPr>
        <a:xfrm rot="12942401">
          <a:off x="2222373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679746" y="1870608"/>
        <a:ext cx="48144" cy="48144"/>
      </dsp:txXfrm>
    </dsp:sp>
    <dsp:sp modelId="{6F38C7C5-5B03-5345-A768-E45007E018BD}">
      <dsp:nvSpPr>
        <dsp:cNvPr id="0" name=""/>
        <dsp:cNvSpPr/>
      </dsp:nvSpPr>
      <dsp:spPr>
        <a:xfrm>
          <a:off x="358175" y="1125016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Mobile-friendly parent view</a:t>
          </a:r>
        </a:p>
      </dsp:txBody>
      <dsp:txXfrm>
        <a:off x="386801" y="1153642"/>
        <a:ext cx="1897450" cy="920099"/>
      </dsp:txXfrm>
    </dsp:sp>
    <dsp:sp modelId="{0D297284-3690-3145-A5AE-67E374AE48B3}">
      <dsp:nvSpPr>
        <dsp:cNvPr id="0" name=""/>
        <dsp:cNvSpPr/>
      </dsp:nvSpPr>
      <dsp:spPr>
        <a:xfrm rot="8657599">
          <a:off x="2222373" y="2436442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679746" y="2432585"/>
        <a:ext cx="48144" cy="48144"/>
      </dsp:txXfrm>
    </dsp:sp>
    <dsp:sp modelId="{C4D7FFEE-17F4-1D46-BFF9-26FB2E332754}">
      <dsp:nvSpPr>
        <dsp:cNvPr id="0" name=""/>
        <dsp:cNvSpPr/>
      </dsp:nvSpPr>
      <dsp:spPr>
        <a:xfrm>
          <a:off x="358175" y="2248970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Bug fixes from V2</a:t>
          </a:r>
        </a:p>
      </dsp:txBody>
      <dsp:txXfrm>
        <a:off x="386801" y="2277596"/>
        <a:ext cx="1897450" cy="920099"/>
      </dsp:txXfrm>
    </dsp:sp>
    <dsp:sp modelId="{B8F443B8-FC42-9840-A170-166F038519E4}">
      <dsp:nvSpPr>
        <dsp:cNvPr id="0" name=""/>
        <dsp:cNvSpPr/>
      </dsp:nvSpPr>
      <dsp:spPr>
        <a:xfrm rot="6892822">
          <a:off x="1774611" y="2998419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2657358" y="2972174"/>
        <a:ext cx="92920" cy="92920"/>
      </dsp:txXfrm>
    </dsp:sp>
    <dsp:sp modelId="{CE90CB95-A411-4D49-89D0-B8093DD90D76}">
      <dsp:nvSpPr>
        <dsp:cNvPr id="0" name=""/>
        <dsp:cNvSpPr/>
      </dsp:nvSpPr>
      <dsp:spPr>
        <a:xfrm>
          <a:off x="358175" y="3372924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Scalable and ready for hosting (AWS, GCP, Azure)</a:t>
          </a:r>
        </a:p>
      </dsp:txBody>
      <dsp:txXfrm>
        <a:off x="386801" y="3401550"/>
        <a:ext cx="1897450" cy="9200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35923-4BBB-4728-99F2-1E6A082B199D}">
      <dsp:nvSpPr>
        <dsp:cNvPr id="0" name=""/>
        <dsp:cNvSpPr/>
      </dsp:nvSpPr>
      <dsp:spPr>
        <a:xfrm>
          <a:off x="1435" y="1347420"/>
          <a:ext cx="2799766" cy="2799766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4080" tIns="26670" rIns="15408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UI </a:t>
          </a:r>
          <a:r>
            <a:rPr lang="en-US" sz="2100" kern="1200">
              <a:solidFill>
                <a:schemeClr val="bg1"/>
              </a:solidFill>
              <a:latin typeface="Aptos Display" panose="020F0302020204030204"/>
            </a:rPr>
            <a:t>Continuity</a:t>
          </a:r>
          <a:endParaRPr lang="en-US" sz="2100" kern="1200">
            <a:solidFill>
              <a:schemeClr val="bg1"/>
            </a:solidFill>
          </a:endParaRPr>
        </a:p>
      </dsp:txBody>
      <dsp:txXfrm>
        <a:off x="411451" y="1757436"/>
        <a:ext cx="1979734" cy="1979734"/>
      </dsp:txXfrm>
    </dsp:sp>
    <dsp:sp modelId="{45C76B73-5914-4F52-B21B-ED8BC788A355}">
      <dsp:nvSpPr>
        <dsp:cNvPr id="0" name=""/>
        <dsp:cNvSpPr/>
      </dsp:nvSpPr>
      <dsp:spPr>
        <a:xfrm>
          <a:off x="2241248" y="1347420"/>
          <a:ext cx="2799766" cy="2799766"/>
        </a:xfrm>
        <a:prstGeom prst="ellipse">
          <a:avLst/>
        </a:prstGeom>
        <a:solidFill>
          <a:schemeClr val="accent3">
            <a:shade val="80000"/>
            <a:alpha val="50000"/>
            <a:hueOff val="109"/>
            <a:satOff val="-325"/>
            <a:lumOff val="696"/>
            <a:alphaOff val="75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4080" tIns="26670" rIns="15408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Cloud Hosting/ Deployment Issues</a:t>
          </a:r>
        </a:p>
      </dsp:txBody>
      <dsp:txXfrm>
        <a:off x="2651264" y="1757436"/>
        <a:ext cx="1979734" cy="1979734"/>
      </dsp:txXfrm>
    </dsp:sp>
    <dsp:sp modelId="{DDCB414F-3149-4115-9585-825FCD7844BC}">
      <dsp:nvSpPr>
        <dsp:cNvPr id="0" name=""/>
        <dsp:cNvSpPr/>
      </dsp:nvSpPr>
      <dsp:spPr>
        <a:xfrm>
          <a:off x="4481061" y="1347420"/>
          <a:ext cx="2799766" cy="2799766"/>
        </a:xfrm>
        <a:prstGeom prst="ellipse">
          <a:avLst/>
        </a:prstGeom>
        <a:solidFill>
          <a:schemeClr val="accent3">
            <a:shade val="80000"/>
            <a:alpha val="50000"/>
            <a:hueOff val="219"/>
            <a:satOff val="-651"/>
            <a:lumOff val="1393"/>
            <a:alphaOff val="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4080" tIns="26670" rIns="15408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>
              <a:solidFill>
                <a:schemeClr val="bg1"/>
              </a:solidFill>
            </a:rPr>
            <a:t>Changing Stakeholder Requirements</a:t>
          </a:r>
        </a:p>
      </dsp:txBody>
      <dsp:txXfrm>
        <a:off x="4891077" y="1757436"/>
        <a:ext cx="1979734" cy="1979734"/>
      </dsp:txXfrm>
    </dsp:sp>
    <dsp:sp modelId="{11CDC418-0DD6-4C44-9107-E6469FBC82E1}">
      <dsp:nvSpPr>
        <dsp:cNvPr id="0" name=""/>
        <dsp:cNvSpPr/>
      </dsp:nvSpPr>
      <dsp:spPr>
        <a:xfrm>
          <a:off x="6720874" y="1347420"/>
          <a:ext cx="2799766" cy="2799766"/>
        </a:xfrm>
        <a:prstGeom prst="ellipse">
          <a:avLst/>
        </a:prstGeom>
        <a:solidFill>
          <a:schemeClr val="accent3">
            <a:shade val="80000"/>
            <a:alpha val="50000"/>
            <a:hueOff val="328"/>
            <a:satOff val="-976"/>
            <a:lumOff val="2089"/>
            <a:alphaOff val="225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4080" tIns="26670" rIns="15408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Data Security and Privacy</a:t>
          </a:r>
        </a:p>
      </dsp:txBody>
      <dsp:txXfrm>
        <a:off x="7130890" y="1757436"/>
        <a:ext cx="1979734" cy="1979734"/>
      </dsp:txXfrm>
    </dsp:sp>
    <dsp:sp modelId="{7DCB11E4-D6AA-4C45-8752-72688578AF3C}">
      <dsp:nvSpPr>
        <dsp:cNvPr id="0" name=""/>
        <dsp:cNvSpPr/>
      </dsp:nvSpPr>
      <dsp:spPr>
        <a:xfrm>
          <a:off x="8960687" y="1347420"/>
          <a:ext cx="2799766" cy="2799766"/>
        </a:xfrm>
        <a:prstGeom prst="ellipse">
          <a:avLst/>
        </a:prstGeom>
        <a:solidFill>
          <a:schemeClr val="accent3">
            <a:shade val="80000"/>
            <a:alpha val="50000"/>
            <a:hueOff val="438"/>
            <a:satOff val="-1302"/>
            <a:lumOff val="2785"/>
            <a:alphaOff val="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4080" tIns="26670" rIns="15408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Technical Challenges with Previous Code</a:t>
          </a:r>
        </a:p>
      </dsp:txBody>
      <dsp:txXfrm>
        <a:off x="9370703" y="1757436"/>
        <a:ext cx="1979734" cy="1979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B3E27-A176-45DD-9FE5-54ABE38CAF65}" type="datetimeFigureOut"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29598-CEAB-4358-8243-2364722B7C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4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48087-916F-41F7-BF1C-08329DBB53AA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9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29598-CEAB-4358-8243-2364722B7C5D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8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29598-CEAB-4358-8243-2364722B7C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4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29598-CEAB-4358-8243-2364722B7C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5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29598-CEAB-4358-8243-2364722B7C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7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29598-CEAB-4358-8243-2364722B7C5D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25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29598-CEAB-4358-8243-2364722B7C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8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29598-CEAB-4358-8243-2364722B7C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D7F88-05B4-B2AC-142A-6A9125138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80DAE-01D5-22EA-7EE4-7CCF7F10C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57B19-7A56-8C20-EDA4-3DCDBBE23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002B7-CFAE-CE2E-AEC8-9F5A05A47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29598-CEAB-4358-8243-2364722B7C5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30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29598-CEAB-4358-8243-2364722B7C5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2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E2150-60B5-4907-95F8-A3A4F1BC84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557" y="955114"/>
            <a:ext cx="7266215" cy="753114"/>
          </a:xfrm>
        </p:spPr>
        <p:txBody>
          <a:bodyPr>
            <a:noAutofit/>
          </a:bodyPr>
          <a:lstStyle/>
          <a:p>
            <a:pPr algn="l"/>
            <a:r>
              <a:rPr lang="en-US" b="1">
                <a:solidFill>
                  <a:srgbClr val="00843E"/>
                </a:solidFill>
              </a:rPr>
              <a:t>Healthy Digital Habits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557" y="3003688"/>
            <a:ext cx="10030157" cy="3228649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l"/>
            <a:r>
              <a:rPr lang="en-US" sz="4200" b="1"/>
              <a:t>Developers</a:t>
            </a:r>
          </a:p>
          <a:p>
            <a:pPr algn="l"/>
            <a:r>
              <a:rPr lang="en-US" sz="4200"/>
              <a:t>Cody Bergman, Isaac Eberhard, Trevor Lemert, Ethan Byers, Tyler Likens</a:t>
            </a:r>
          </a:p>
          <a:p>
            <a:pPr algn="l"/>
            <a:endParaRPr lang="en-US" sz="4200"/>
          </a:p>
          <a:p>
            <a:pPr algn="l"/>
            <a:r>
              <a:rPr lang="en-US" sz="4200" b="1"/>
              <a:t>Faculty Advisor</a:t>
            </a:r>
          </a:p>
          <a:p>
            <a:pPr algn="l"/>
            <a:r>
              <a:rPr lang="en-US" sz="4200"/>
              <a:t>Dr. MD </a:t>
            </a:r>
            <a:r>
              <a:rPr lang="en-US" sz="4200" err="1"/>
              <a:t>Romael</a:t>
            </a:r>
            <a:r>
              <a:rPr lang="en-US" sz="4200"/>
              <a:t> Haque </a:t>
            </a:r>
          </a:p>
          <a:p>
            <a:pPr algn="l"/>
            <a:endParaRPr lang="en-US" sz="4200"/>
          </a:p>
          <a:p>
            <a:pPr algn="l"/>
            <a:r>
              <a:rPr lang="en-US" sz="4200" b="1"/>
              <a:t>Project Sponsors</a:t>
            </a:r>
          </a:p>
          <a:p>
            <a:pPr algn="l"/>
            <a:r>
              <a:rPr lang="en-US" sz="4200"/>
              <a:t>Dr. Brandon McDaniel and Dr. Jessica Pater</a:t>
            </a:r>
          </a:p>
          <a:p>
            <a:pPr algn="l"/>
            <a:endParaRPr 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767401-6B3A-5FC6-AFEC-A87F836C0C43}"/>
              </a:ext>
            </a:extLst>
          </p:cNvPr>
          <p:cNvCxnSpPr>
            <a:cxnSpLocks/>
          </p:cNvCxnSpPr>
          <p:nvPr/>
        </p:nvCxnSpPr>
        <p:spPr>
          <a:xfrm>
            <a:off x="471321" y="0"/>
            <a:ext cx="0" cy="6908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4647DC-C0C7-2FCB-1EBE-89D242E12EC8}"/>
              </a:ext>
            </a:extLst>
          </p:cNvPr>
          <p:cNvSpPr txBox="1"/>
          <p:nvPr/>
        </p:nvSpPr>
        <p:spPr>
          <a:xfrm>
            <a:off x="590339" y="1708228"/>
            <a:ext cx="4319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0843F"/>
                </a:solidFill>
                <a:latin typeface="+mj-lt"/>
                <a:ea typeface="+mj-ea"/>
                <a:cs typeface="+mj-cs"/>
              </a:rPr>
              <a:t>Fall Semester Final Update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E5BA-FAD3-2E96-54D5-66AA9AE7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61" y="325502"/>
            <a:ext cx="4976880" cy="1395754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00843F"/>
                </a:solidFill>
              </a:rPr>
              <a:t>Technology </a:t>
            </a:r>
            <a:br>
              <a:rPr lang="en-US" sz="4000" b="1">
                <a:solidFill>
                  <a:srgbClr val="00843F"/>
                </a:solidFill>
              </a:rPr>
            </a:br>
            <a:r>
              <a:rPr lang="en-US" sz="4000" b="1">
                <a:solidFill>
                  <a:srgbClr val="00843F"/>
                </a:solidFill>
              </a:rPr>
              <a:t>Stack </a:t>
            </a:r>
          </a:p>
        </p:txBody>
      </p:sp>
      <p:pic>
        <p:nvPicPr>
          <p:cNvPr id="48" name="Picture 4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A143DC-D2A3-4047-E61F-AA53F6C4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93" y="496346"/>
            <a:ext cx="9013520" cy="62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6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6DB8-4D0F-07BD-DE72-974F4D89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" y="1670"/>
            <a:ext cx="10515600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00843E"/>
                </a:solidFill>
              </a:rPr>
              <a:t>System Model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AE6390-3A00-B8CD-0671-F045220CC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000" y="172951"/>
            <a:ext cx="11532000" cy="6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1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F7BA5-9BFA-BB94-B8FA-9DF0E5C2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1FC1-37A2-4F33-646B-03ED84C5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Challenges</a:t>
            </a:r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70EFEE0-039A-A6B7-3332-16796D1CA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36126"/>
              </p:ext>
            </p:extLst>
          </p:nvPr>
        </p:nvGraphicFramePr>
        <p:xfrm>
          <a:off x="214091" y="919284"/>
          <a:ext cx="11761889" cy="5494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5065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D6D726-EBDA-E1F8-BE0D-3673A2B3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43D0-DF27-7361-634E-60C9BFAA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>
                <a:solidFill>
                  <a:srgbClr val="00843E"/>
                </a:solidFill>
              </a:rPr>
              <a:t>Q&amp;A</a:t>
            </a:r>
          </a:p>
        </p:txBody>
      </p:sp>
      <p:pic>
        <p:nvPicPr>
          <p:cNvPr id="9" name="Content Placeholder 8" descr="Badge Question Mark with solid fill">
            <a:extLst>
              <a:ext uri="{FF2B5EF4-FFF2-40B4-BE49-F238E27FC236}">
                <a16:creationId xmlns:a16="http://schemas.microsoft.com/office/drawing/2014/main" id="{27AE359B-A79A-70D9-AE5A-A204B8589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800" y="2133600"/>
            <a:ext cx="3200400" cy="3200400"/>
          </a:xfrm>
        </p:spPr>
      </p:pic>
    </p:spTree>
    <p:extLst>
      <p:ext uri="{BB962C8B-B14F-4D97-AF65-F5344CB8AC3E}">
        <p14:creationId xmlns:p14="http://schemas.microsoft.com/office/powerpoint/2010/main" val="4040504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F2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2095017" y="714999"/>
            <a:ext cx="8093887" cy="1483960"/>
            <a:chOff x="185830" y="58397"/>
            <a:chExt cx="16187774" cy="2967920"/>
          </a:xfrm>
        </p:grpSpPr>
        <p:sp>
          <p:nvSpPr>
            <p:cNvPr id="18" name="TextBox 18"/>
            <p:cNvSpPr txBox="1"/>
            <p:nvPr/>
          </p:nvSpPr>
          <p:spPr>
            <a:xfrm>
              <a:off x="185830" y="58397"/>
              <a:ext cx="16187774" cy="19725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333"/>
                </a:lnSpc>
              </a:pPr>
              <a:r>
                <a:rPr lang="en-US" sz="8000" b="1" spc="-133">
                  <a:solidFill>
                    <a:srgbClr val="00843E"/>
                  </a:solidFill>
                  <a:latin typeface="+mj-lt"/>
                  <a:ea typeface="ITC Franklin Gothic LT"/>
                  <a:cs typeface="ITC Franklin Gothic LT"/>
                  <a:sym typeface="ITC Franklin Gothic LT"/>
                </a:rPr>
                <a:t>Meet the Team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44656" y="2498737"/>
              <a:ext cx="13886288" cy="52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6C996D6-2565-58E5-893D-5CB164801916}"/>
              </a:ext>
            </a:extLst>
          </p:cNvPr>
          <p:cNvGrpSpPr/>
          <p:nvPr/>
        </p:nvGrpSpPr>
        <p:grpSpPr>
          <a:xfrm>
            <a:off x="686793" y="2499478"/>
            <a:ext cx="10818413" cy="2378806"/>
            <a:chOff x="687787" y="3042418"/>
            <a:chExt cx="10818413" cy="2378806"/>
          </a:xfrm>
        </p:grpSpPr>
        <p:sp>
          <p:nvSpPr>
            <p:cNvPr id="2" name="TextBox 2"/>
            <p:cNvSpPr txBox="1"/>
            <p:nvPr/>
          </p:nvSpPr>
          <p:spPr>
            <a:xfrm>
              <a:off x="687787" y="4551434"/>
              <a:ext cx="1781491" cy="86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z="2000" b="1">
                  <a:solidFill>
                    <a:srgbClr val="00843E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Trevor Lemert</a:t>
              </a:r>
            </a:p>
            <a:p>
              <a:pPr algn="ctr">
                <a:lnSpc>
                  <a:spcPts val="2253"/>
                </a:lnSpc>
              </a:pPr>
              <a:r>
                <a:rPr lang="en-US" sz="1200"/>
                <a:t>Backend / QA Tester</a:t>
              </a:r>
              <a:endParaRPr lang="en-US" sz="1200" b="1"/>
            </a:p>
            <a:p>
              <a:pPr algn="ctr">
                <a:lnSpc>
                  <a:spcPts val="2253"/>
                </a:lnSpc>
              </a:pPr>
              <a:endParaRPr lang="en-US" sz="1733">
                <a:solidFill>
                  <a:srgbClr val="00843E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464982" y="4551434"/>
              <a:ext cx="1781491" cy="558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z="2000" b="1">
                  <a:solidFill>
                    <a:srgbClr val="00843E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Cody Bergman</a:t>
              </a:r>
            </a:p>
            <a:p>
              <a:pPr algn="ctr">
                <a:lnSpc>
                  <a:spcPts val="2253"/>
                </a:lnSpc>
              </a:pPr>
              <a:r>
                <a:rPr lang="en-US" sz="1200"/>
                <a:t>Full stack / QA Tester</a:t>
              </a:r>
              <a:endParaRPr lang="en-US" sz="1200" b="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724709" y="4551434"/>
              <a:ext cx="1781491" cy="574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z="2000" b="1">
                  <a:solidFill>
                    <a:srgbClr val="00843E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Tyler Likens</a:t>
              </a:r>
            </a:p>
            <a:p>
              <a:pPr algn="ctr">
                <a:lnSpc>
                  <a:spcPts val="2253"/>
                </a:lnSpc>
              </a:pPr>
              <a:r>
                <a:rPr lang="en-US" sz="1200"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Full stack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9905937" y="3042418"/>
              <a:ext cx="1257363" cy="1257358"/>
              <a:chOff x="0" y="0"/>
              <a:chExt cx="6350000" cy="6349974"/>
            </a:xfrm>
            <a:blipFill>
              <a:blip r:embed="rId3"/>
              <a:stretch>
                <a:fillRect/>
              </a:stretch>
            </a:blipFill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 sz="1200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205255" y="4551434"/>
              <a:ext cx="1781491" cy="556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z="2000" b="1">
                  <a:solidFill>
                    <a:srgbClr val="00843E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Isaac Eberhard</a:t>
              </a:r>
            </a:p>
            <a:p>
              <a:pPr algn="ctr">
                <a:lnSpc>
                  <a:spcPts val="2253"/>
                </a:lnSpc>
              </a:pPr>
              <a:r>
                <a:rPr lang="en-US" sz="1200"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Team Lead / Full Stack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57040" y="4560442"/>
              <a:ext cx="2239302" cy="8517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53"/>
                </a:lnSpc>
              </a:pPr>
              <a:r>
                <a:rPr lang="en-US" sz="2000" b="1">
                  <a:solidFill>
                    <a:srgbClr val="00843E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Ethan Byers</a:t>
              </a:r>
            </a:p>
            <a:p>
              <a:pPr algn="ctr">
                <a:lnSpc>
                  <a:spcPts val="2253"/>
                </a:lnSpc>
              </a:pPr>
              <a:r>
                <a:rPr lang="en-US" sz="1200"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Front-end</a:t>
              </a:r>
            </a:p>
            <a:p>
              <a:pPr algn="ctr">
                <a:lnSpc>
                  <a:spcPts val="2253"/>
                </a:lnSpc>
              </a:pPr>
              <a:r>
                <a:rPr lang="en-US" sz="1200"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Design / Development</a:t>
              </a:r>
            </a:p>
          </p:txBody>
        </p:sp>
        <p:pic>
          <p:nvPicPr>
            <p:cNvPr id="22" name="Picture 21" descr="A person standing in front of a brick wall&#10;&#10;AI-generated content may be incorrect.">
              <a:extLst>
                <a:ext uri="{FF2B5EF4-FFF2-40B4-BE49-F238E27FC236}">
                  <a16:creationId xmlns:a16="http://schemas.microsoft.com/office/drawing/2014/main" id="{96F3335F-292B-22D2-047A-06F667C3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4297" y="3060202"/>
              <a:ext cx="1323407" cy="1239574"/>
            </a:xfrm>
            <a:prstGeom prst="flowChartConnector">
              <a:avLst/>
            </a:prstGeom>
            <a:ln w="38100">
              <a:noFill/>
            </a:ln>
          </p:spPr>
        </p:pic>
        <p:pic>
          <p:nvPicPr>
            <p:cNvPr id="23" name="Picture 22" descr="A person standing in a yard&#10;&#10;AI-generated content may be incorrect.">
              <a:extLst>
                <a:ext uri="{FF2B5EF4-FFF2-40B4-BE49-F238E27FC236}">
                  <a16:creationId xmlns:a16="http://schemas.microsoft.com/office/drawing/2014/main" id="{197DA732-74E2-77C9-7F8C-FD366F87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3" t="27029" r="14394" b="13165"/>
            <a:stretch>
              <a:fillRect/>
            </a:stretch>
          </p:blipFill>
          <p:spPr>
            <a:xfrm>
              <a:off x="3214988" y="3049229"/>
              <a:ext cx="1286130" cy="1279304"/>
            </a:xfrm>
            <a:prstGeom prst="flowChartConnector">
              <a:avLst/>
            </a:prstGeom>
            <a:ln w="38100">
              <a:noFill/>
            </a:ln>
          </p:spPr>
        </p:pic>
        <p:pic>
          <p:nvPicPr>
            <p:cNvPr id="24" name="Picture 23" descr="A person smiling at the camera&#10;&#10;AI-generated content may be incorrect.">
              <a:extLst>
                <a:ext uri="{FF2B5EF4-FFF2-40B4-BE49-F238E27FC236}">
                  <a16:creationId xmlns:a16="http://schemas.microsoft.com/office/drawing/2014/main" id="{DD185A4D-CA29-91C0-FA59-D431A1911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8" t="13290" r="9753" b="11135"/>
            <a:stretch>
              <a:fillRect/>
            </a:stretch>
          </p:blipFill>
          <p:spPr>
            <a:xfrm>
              <a:off x="7649149" y="3067572"/>
              <a:ext cx="1365343" cy="1282907"/>
            </a:xfrm>
            <a:prstGeom prst="flowChartConnector">
              <a:avLst/>
            </a:prstGeom>
            <a:ln w="38100">
              <a:noFill/>
            </a:ln>
          </p:spPr>
        </p:pic>
      </p:grpSp>
      <p:pic>
        <p:nvPicPr>
          <p:cNvPr id="16" name="Picture 15" descr="A person in a blue shirt&#10;&#10;AI-generated content may be incorrect.">
            <a:extLst>
              <a:ext uri="{FF2B5EF4-FFF2-40B4-BE49-F238E27FC236}">
                <a16:creationId xmlns:a16="http://schemas.microsoft.com/office/drawing/2014/main" id="{7641C727-5F47-EF35-BDE7-586C2EF6E5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t="24808" r="6822" b="10425"/>
          <a:stretch>
            <a:fillRect/>
          </a:stretch>
        </p:blipFill>
        <p:spPr>
          <a:xfrm>
            <a:off x="892295" y="2524632"/>
            <a:ext cx="1314888" cy="131488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77C4-95E8-ECD7-2E21-E7AB9518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474" y="273027"/>
            <a:ext cx="8229052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>
                <a:solidFill>
                  <a:srgbClr val="00843F"/>
                </a:solidFill>
              </a:rPr>
              <a:t>Problem Statement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9232028-9CAE-C6E7-BA89-0F30C311B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1069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327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4D9C9-DADD-54FC-1B43-10E4AD71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02B1-C979-1FE5-E419-45FE9703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474" y="273027"/>
            <a:ext cx="8229052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>
                <a:solidFill>
                  <a:srgbClr val="00843F"/>
                </a:solidFill>
              </a:rPr>
              <a:t>Project Background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F44B41-A0F6-B1F3-CFA8-02A00556D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5259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67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E4D68-FD23-D73A-5821-7B0F0CFE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8DB448-33DF-96DE-3BB8-09191583A1A5}"/>
              </a:ext>
            </a:extLst>
          </p:cNvPr>
          <p:cNvSpPr/>
          <p:nvPr/>
        </p:nvSpPr>
        <p:spPr>
          <a:xfrm>
            <a:off x="604761" y="532190"/>
            <a:ext cx="4118962" cy="9756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9D88E-DBDF-A6B7-AD50-57ACB3A5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530" y="399607"/>
            <a:ext cx="3964940" cy="620395"/>
          </a:xfrm>
        </p:spPr>
        <p:txBody>
          <a:bodyPr>
            <a:noAutofit/>
          </a:bodyPr>
          <a:lstStyle/>
          <a:p>
            <a:pPr algn="ctr"/>
            <a:r>
              <a:rPr lang="en-US" sz="4800" b="1">
                <a:solidFill>
                  <a:srgbClr val="00843F"/>
                </a:solidFill>
              </a:rPr>
              <a:t>Requirements</a:t>
            </a:r>
            <a:endParaRPr lang="en-US" sz="4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6DF39-E237-EFD0-BF5F-34A2BC96B86C}"/>
              </a:ext>
            </a:extLst>
          </p:cNvPr>
          <p:cNvSpPr/>
          <p:nvPr/>
        </p:nvSpPr>
        <p:spPr>
          <a:xfrm>
            <a:off x="604761" y="1708808"/>
            <a:ext cx="5407637" cy="4337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9D35BF1-3313-7617-CFCE-E7A4AC368C1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2488080"/>
              </p:ext>
            </p:extLst>
          </p:nvPr>
        </p:nvGraphicFramePr>
        <p:xfrm>
          <a:off x="688363" y="1382562"/>
          <a:ext cx="5491239" cy="4801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652CF06-72F4-BB0C-6388-1ECC153C477F}"/>
              </a:ext>
            </a:extLst>
          </p:cNvPr>
          <p:cNvSpPr/>
          <p:nvPr/>
        </p:nvSpPr>
        <p:spPr>
          <a:xfrm>
            <a:off x="6675120" y="1607581"/>
            <a:ext cx="4828517" cy="4337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DC7B8D1-C909-D62F-9D2C-6C6914A3E4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8022067"/>
              </p:ext>
            </p:extLst>
          </p:nvPr>
        </p:nvGraphicFramePr>
        <p:xfrm>
          <a:off x="6179243" y="1607581"/>
          <a:ext cx="540763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1041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0523" y="3902102"/>
            <a:ext cx="1092140" cy="396737"/>
            <a:chOff x="0" y="0"/>
            <a:chExt cx="1370946" cy="4980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0946" cy="498017"/>
            </a:xfrm>
            <a:custGeom>
              <a:avLst/>
              <a:gdLst/>
              <a:ahLst/>
              <a:cxnLst/>
              <a:rect l="l" t="t" r="r" b="b"/>
              <a:pathLst>
                <a:path w="1370946" h="498017">
                  <a:moveTo>
                    <a:pt x="1167746" y="0"/>
                  </a:moveTo>
                  <a:lnTo>
                    <a:pt x="0" y="0"/>
                  </a:lnTo>
                  <a:lnTo>
                    <a:pt x="0" y="498017"/>
                  </a:lnTo>
                  <a:lnTo>
                    <a:pt x="1167746" y="498017"/>
                  </a:lnTo>
                  <a:lnTo>
                    <a:pt x="1370946" y="249008"/>
                  </a:lnTo>
                  <a:lnTo>
                    <a:pt x="1167746" y="0"/>
                  </a:lnTo>
                  <a:close/>
                </a:path>
              </a:pathLst>
            </a:custGeom>
            <a:solidFill>
              <a:srgbClr val="CED5E6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56646" cy="5265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493"/>
                </a:lnSpc>
              </a:pPr>
              <a:r>
                <a:rPr lang="en-US" sz="106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August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26320" y="3902102"/>
            <a:ext cx="1148187" cy="396737"/>
            <a:chOff x="0" y="0"/>
            <a:chExt cx="1441300" cy="4980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1300" cy="498017"/>
            </a:xfrm>
            <a:custGeom>
              <a:avLst/>
              <a:gdLst/>
              <a:ahLst/>
              <a:cxnLst/>
              <a:rect l="l" t="t" r="r" b="b"/>
              <a:pathLst>
                <a:path w="1441300" h="498017">
                  <a:moveTo>
                    <a:pt x="0" y="0"/>
                  </a:moveTo>
                  <a:lnTo>
                    <a:pt x="1238100" y="0"/>
                  </a:lnTo>
                  <a:lnTo>
                    <a:pt x="1441300" y="249008"/>
                  </a:lnTo>
                  <a:lnTo>
                    <a:pt x="1238100" y="498017"/>
                  </a:lnTo>
                  <a:lnTo>
                    <a:pt x="0" y="498017"/>
                  </a:lnTo>
                  <a:lnTo>
                    <a:pt x="203200" y="249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B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28575"/>
              <a:ext cx="1187300" cy="5265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493"/>
                </a:lnSpc>
              </a:pPr>
              <a:r>
                <a:rPr lang="en-US" sz="106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September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78164" y="3902102"/>
            <a:ext cx="1148187" cy="396737"/>
            <a:chOff x="0" y="0"/>
            <a:chExt cx="1441300" cy="4980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1300" cy="498017"/>
            </a:xfrm>
            <a:custGeom>
              <a:avLst/>
              <a:gdLst/>
              <a:ahLst/>
              <a:cxnLst/>
              <a:rect l="l" t="t" r="r" b="b"/>
              <a:pathLst>
                <a:path w="1441300" h="498017">
                  <a:moveTo>
                    <a:pt x="0" y="0"/>
                  </a:moveTo>
                  <a:lnTo>
                    <a:pt x="1238100" y="0"/>
                  </a:lnTo>
                  <a:lnTo>
                    <a:pt x="1441300" y="249008"/>
                  </a:lnTo>
                  <a:lnTo>
                    <a:pt x="1238100" y="498017"/>
                  </a:lnTo>
                  <a:lnTo>
                    <a:pt x="0" y="498017"/>
                  </a:lnTo>
                  <a:lnTo>
                    <a:pt x="203200" y="249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E2E8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28575"/>
              <a:ext cx="1187300" cy="5265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493"/>
                </a:lnSpc>
              </a:pPr>
              <a:r>
                <a:rPr lang="en-US" sz="106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October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330007" y="3902102"/>
            <a:ext cx="1148187" cy="396737"/>
            <a:chOff x="0" y="0"/>
            <a:chExt cx="1441300" cy="4980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1300" cy="498017"/>
            </a:xfrm>
            <a:custGeom>
              <a:avLst/>
              <a:gdLst/>
              <a:ahLst/>
              <a:cxnLst/>
              <a:rect l="l" t="t" r="r" b="b"/>
              <a:pathLst>
                <a:path w="1441300" h="498017">
                  <a:moveTo>
                    <a:pt x="0" y="0"/>
                  </a:moveTo>
                  <a:lnTo>
                    <a:pt x="1238100" y="0"/>
                  </a:lnTo>
                  <a:lnTo>
                    <a:pt x="1441300" y="249008"/>
                  </a:lnTo>
                  <a:lnTo>
                    <a:pt x="1238100" y="498017"/>
                  </a:lnTo>
                  <a:lnTo>
                    <a:pt x="0" y="498017"/>
                  </a:lnTo>
                  <a:lnTo>
                    <a:pt x="203200" y="249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E466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28575"/>
              <a:ext cx="1187300" cy="5265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493"/>
                </a:lnSpc>
              </a:pPr>
              <a:r>
                <a:rPr lang="en-US" sz="106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November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81851" y="3902102"/>
            <a:ext cx="1148187" cy="396737"/>
            <a:chOff x="0" y="0"/>
            <a:chExt cx="1441300" cy="4980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41300" cy="498017"/>
            </a:xfrm>
            <a:custGeom>
              <a:avLst/>
              <a:gdLst/>
              <a:ahLst/>
              <a:cxnLst/>
              <a:rect l="l" t="t" r="r" b="b"/>
              <a:pathLst>
                <a:path w="1441300" h="498017">
                  <a:moveTo>
                    <a:pt x="0" y="0"/>
                  </a:moveTo>
                  <a:lnTo>
                    <a:pt x="1238100" y="0"/>
                  </a:lnTo>
                  <a:lnTo>
                    <a:pt x="1441300" y="249008"/>
                  </a:lnTo>
                  <a:lnTo>
                    <a:pt x="1238100" y="498017"/>
                  </a:lnTo>
                  <a:lnTo>
                    <a:pt x="0" y="498017"/>
                  </a:lnTo>
                  <a:lnTo>
                    <a:pt x="203200" y="249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252"/>
            </a:solidFill>
            <a:ln cap="sq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28575"/>
              <a:ext cx="1187300" cy="5265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493"/>
                </a:lnSpc>
                <a:spcBef>
                  <a:spcPct val="0"/>
                </a:spcBef>
              </a:pPr>
              <a:r>
                <a:rPr lang="en-US" sz="106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December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33694" y="3879338"/>
            <a:ext cx="1148187" cy="419501"/>
            <a:chOff x="0" y="-28575"/>
            <a:chExt cx="1441300" cy="5265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1300" cy="498017"/>
            </a:xfrm>
            <a:custGeom>
              <a:avLst/>
              <a:gdLst/>
              <a:ahLst/>
              <a:cxnLst/>
              <a:rect l="l" t="t" r="r" b="b"/>
              <a:pathLst>
                <a:path w="1441300" h="498017">
                  <a:moveTo>
                    <a:pt x="0" y="0"/>
                  </a:moveTo>
                  <a:lnTo>
                    <a:pt x="1238100" y="0"/>
                  </a:lnTo>
                  <a:lnTo>
                    <a:pt x="1441300" y="249008"/>
                  </a:lnTo>
                  <a:lnTo>
                    <a:pt x="1238100" y="498017"/>
                  </a:lnTo>
                  <a:lnTo>
                    <a:pt x="0" y="498017"/>
                  </a:lnTo>
                  <a:lnTo>
                    <a:pt x="203200" y="249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308"/>
            </a:solidFill>
            <a:ln cap="sq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28575"/>
              <a:ext cx="1187300" cy="5265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493"/>
                </a:lnSpc>
                <a:spcBef>
                  <a:spcPct val="0"/>
                </a:spcBef>
              </a:pPr>
              <a:r>
                <a:rPr lang="en-US" sz="106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January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85537" y="3879338"/>
            <a:ext cx="1148187" cy="419501"/>
            <a:chOff x="0" y="-28575"/>
            <a:chExt cx="1441300" cy="5265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41300" cy="498017"/>
            </a:xfrm>
            <a:custGeom>
              <a:avLst/>
              <a:gdLst/>
              <a:ahLst/>
              <a:cxnLst/>
              <a:rect l="l" t="t" r="r" b="b"/>
              <a:pathLst>
                <a:path w="1441300" h="498017">
                  <a:moveTo>
                    <a:pt x="0" y="0"/>
                  </a:moveTo>
                  <a:lnTo>
                    <a:pt x="1238100" y="0"/>
                  </a:lnTo>
                  <a:lnTo>
                    <a:pt x="1441300" y="249008"/>
                  </a:lnTo>
                  <a:lnTo>
                    <a:pt x="1238100" y="498017"/>
                  </a:lnTo>
                  <a:lnTo>
                    <a:pt x="0" y="498017"/>
                  </a:lnTo>
                  <a:lnTo>
                    <a:pt x="203200" y="249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678"/>
            </a:solidFill>
            <a:ln cap="sq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77800" y="-28575"/>
              <a:ext cx="1187300" cy="5265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493"/>
                </a:lnSpc>
                <a:spcBef>
                  <a:spcPct val="0"/>
                </a:spcBef>
              </a:pPr>
              <a:r>
                <a:rPr lang="en-US" sz="106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February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537381" y="3879338"/>
            <a:ext cx="1148187" cy="419501"/>
            <a:chOff x="0" y="-28575"/>
            <a:chExt cx="1441300" cy="5265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1300" cy="498017"/>
            </a:xfrm>
            <a:custGeom>
              <a:avLst/>
              <a:gdLst/>
              <a:ahLst/>
              <a:cxnLst/>
              <a:rect l="l" t="t" r="r" b="b"/>
              <a:pathLst>
                <a:path w="1441300" h="498017">
                  <a:moveTo>
                    <a:pt x="0" y="0"/>
                  </a:moveTo>
                  <a:lnTo>
                    <a:pt x="1238100" y="0"/>
                  </a:lnTo>
                  <a:lnTo>
                    <a:pt x="1441300" y="249008"/>
                  </a:lnTo>
                  <a:lnTo>
                    <a:pt x="1238100" y="498017"/>
                  </a:lnTo>
                  <a:lnTo>
                    <a:pt x="0" y="498017"/>
                  </a:lnTo>
                  <a:lnTo>
                    <a:pt x="203200" y="249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C4"/>
            </a:solidFill>
            <a:ln cap="sq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7800" y="-28575"/>
              <a:ext cx="1187300" cy="5265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493"/>
                </a:lnSpc>
                <a:spcBef>
                  <a:spcPct val="0"/>
                </a:spcBef>
              </a:pPr>
              <a:r>
                <a:rPr lang="en-US" sz="106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March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89224" y="3879338"/>
            <a:ext cx="1148187" cy="419501"/>
            <a:chOff x="0" y="-28575"/>
            <a:chExt cx="1441300" cy="5265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41300" cy="498017"/>
            </a:xfrm>
            <a:custGeom>
              <a:avLst/>
              <a:gdLst/>
              <a:ahLst/>
              <a:cxnLst/>
              <a:rect l="l" t="t" r="r" b="b"/>
              <a:pathLst>
                <a:path w="1441300" h="498017">
                  <a:moveTo>
                    <a:pt x="0" y="0"/>
                  </a:moveTo>
                  <a:lnTo>
                    <a:pt x="1238100" y="0"/>
                  </a:lnTo>
                  <a:lnTo>
                    <a:pt x="1441300" y="249008"/>
                  </a:lnTo>
                  <a:lnTo>
                    <a:pt x="1238100" y="498017"/>
                  </a:lnTo>
                  <a:lnTo>
                    <a:pt x="0" y="498017"/>
                  </a:lnTo>
                  <a:lnTo>
                    <a:pt x="203200" y="249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E6"/>
            </a:solidFill>
            <a:ln cap="sq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77800" y="-28575"/>
              <a:ext cx="1187300" cy="5265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493"/>
                </a:lnSpc>
                <a:spcBef>
                  <a:spcPct val="0"/>
                </a:spcBef>
              </a:pPr>
              <a:r>
                <a:rPr lang="en-US" sz="1066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April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H="1" flipV="1">
            <a:off x="1795325" y="3017595"/>
            <a:ext cx="0" cy="618521"/>
          </a:xfrm>
          <a:prstGeom prst="line">
            <a:avLst/>
          </a:prstGeom>
          <a:ln w="38100" cap="flat">
            <a:solidFill>
              <a:srgbClr val="818DAB"/>
            </a:solidFill>
            <a:prstDash val="solid"/>
            <a:headEnd type="none" w="sm" len="sm"/>
            <a:tailEnd type="oval" w="lg" len="lg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3" name="TextBox 33"/>
          <p:cNvSpPr txBox="1"/>
          <p:nvPr/>
        </p:nvSpPr>
        <p:spPr>
          <a:xfrm>
            <a:off x="969825" y="2231972"/>
            <a:ext cx="1651000" cy="44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Here we formed our team, met with Dr. McDaniel, Dr. Pater, and Dr. Haque.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8780" y="1951425"/>
            <a:ext cx="1673091" cy="194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631"/>
              </a:lnSpc>
            </a:pPr>
            <a:r>
              <a:rPr lang="en-US" sz="1274" b="1">
                <a:solidFill>
                  <a:srgbClr val="818DA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Pre-Initiation Stage</a:t>
            </a:r>
          </a:p>
        </p:txBody>
      </p:sp>
      <p:sp>
        <p:nvSpPr>
          <p:cNvPr id="35" name="AutoShape 35"/>
          <p:cNvSpPr/>
          <p:nvPr/>
        </p:nvSpPr>
        <p:spPr>
          <a:xfrm flipH="1" flipV="1">
            <a:off x="3882387" y="3017595"/>
            <a:ext cx="0" cy="618521"/>
          </a:xfrm>
          <a:prstGeom prst="line">
            <a:avLst/>
          </a:prstGeom>
          <a:ln w="38100" cap="flat">
            <a:solidFill>
              <a:srgbClr val="00C2CB"/>
            </a:solidFill>
            <a:prstDash val="solid"/>
            <a:headEnd type="none" w="sm" len="sm"/>
            <a:tailEnd type="oval" w="lg" len="lg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6" name="TextBox 36"/>
          <p:cNvSpPr txBox="1"/>
          <p:nvPr/>
        </p:nvSpPr>
        <p:spPr>
          <a:xfrm>
            <a:off x="3056887" y="2231972"/>
            <a:ext cx="1651000" cy="449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started simple, working on the navbar and other similar styling changes.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45842" y="1746714"/>
            <a:ext cx="1673091" cy="4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631"/>
              </a:lnSpc>
            </a:pPr>
            <a:r>
              <a:rPr lang="en-US" sz="1274" b="1">
                <a:solidFill>
                  <a:srgbClr val="0394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Beginning Development</a:t>
            </a:r>
          </a:p>
        </p:txBody>
      </p:sp>
      <p:sp>
        <p:nvSpPr>
          <p:cNvPr id="41" name="AutoShape 41"/>
          <p:cNvSpPr/>
          <p:nvPr/>
        </p:nvSpPr>
        <p:spPr>
          <a:xfrm>
            <a:off x="9113674" y="4481487"/>
            <a:ext cx="0" cy="618521"/>
          </a:xfrm>
          <a:prstGeom prst="line">
            <a:avLst/>
          </a:prstGeom>
          <a:ln w="38100" cap="flat">
            <a:solidFill>
              <a:srgbClr val="E87B85"/>
            </a:solidFill>
            <a:prstDash val="solid"/>
            <a:headEnd type="none" w="sm" len="sm"/>
            <a:tailEnd type="oval" w="lg" len="lg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2" name="TextBox 42"/>
          <p:cNvSpPr txBox="1"/>
          <p:nvPr/>
        </p:nvSpPr>
        <p:spPr>
          <a:xfrm>
            <a:off x="8288174" y="5716404"/>
            <a:ext cx="1651000" cy="60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0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Continued implementation, shortening the backlog. Preparing project for cloud deployment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277129" y="5258589"/>
            <a:ext cx="1673091" cy="402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630"/>
              </a:lnSpc>
            </a:pPr>
            <a:r>
              <a:rPr lang="en-US" sz="1250" b="1">
                <a:solidFill>
                  <a:srgbClr val="DB5763"/>
                </a:solidFill>
                <a:latin typeface="Montserrat Bold"/>
                <a:sym typeface="Montserrat Bold"/>
              </a:rPr>
              <a:t> Project Deployment</a:t>
            </a:r>
            <a:endParaRPr lang="en-US"/>
          </a:p>
        </p:txBody>
      </p:sp>
      <p:sp>
        <p:nvSpPr>
          <p:cNvPr id="44" name="AutoShape 44"/>
          <p:cNvSpPr/>
          <p:nvPr/>
        </p:nvSpPr>
        <p:spPr>
          <a:xfrm>
            <a:off x="7001437" y="4481487"/>
            <a:ext cx="0" cy="618521"/>
          </a:xfrm>
          <a:prstGeom prst="line">
            <a:avLst/>
          </a:prstGeom>
          <a:ln w="38100" cap="flat">
            <a:solidFill>
              <a:srgbClr val="E1B900"/>
            </a:solidFill>
            <a:prstDash val="solid"/>
            <a:headEnd type="none" w="sm" len="sm"/>
            <a:tailEnd type="oval" w="lg" len="lg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5" name="TextBox 45"/>
          <p:cNvSpPr txBox="1"/>
          <p:nvPr/>
        </p:nvSpPr>
        <p:spPr>
          <a:xfrm>
            <a:off x="6175937" y="5728253"/>
            <a:ext cx="1651000" cy="60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0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Provide high fidelity prototypes  to serve as a NorthStar for our parent view UI improvements 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164892" y="5460295"/>
            <a:ext cx="1673091" cy="197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630"/>
              </a:lnSpc>
            </a:pPr>
            <a:r>
              <a:rPr lang="en-US" sz="1250" b="1">
                <a:solidFill>
                  <a:srgbClr val="A48701"/>
                </a:solidFill>
                <a:latin typeface="Montserrat Bold"/>
                <a:sym typeface="Montserrat Bold"/>
              </a:rPr>
              <a:t>Parent UI</a:t>
            </a:r>
            <a:endParaRPr lang="en-US"/>
          </a:p>
        </p:txBody>
      </p:sp>
      <p:sp>
        <p:nvSpPr>
          <p:cNvPr id="47" name="AutoShape 47"/>
          <p:cNvSpPr/>
          <p:nvPr/>
        </p:nvSpPr>
        <p:spPr>
          <a:xfrm>
            <a:off x="4889200" y="4481487"/>
            <a:ext cx="0" cy="618521"/>
          </a:xfrm>
          <a:prstGeom prst="line">
            <a:avLst/>
          </a:prstGeom>
          <a:ln w="38100" cap="flat">
            <a:solidFill>
              <a:srgbClr val="70B812"/>
            </a:solidFill>
            <a:prstDash val="solid"/>
            <a:headEnd type="none" w="sm" len="sm"/>
            <a:tailEnd type="oval" w="lg" len="lg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8" name="TextBox 48"/>
          <p:cNvSpPr txBox="1"/>
          <p:nvPr/>
        </p:nvSpPr>
        <p:spPr>
          <a:xfrm>
            <a:off x="4063700" y="5716404"/>
            <a:ext cx="1651000" cy="601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November, we reached a major milestone which was getting course creation working.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052655" y="5460295"/>
            <a:ext cx="1673091" cy="194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631"/>
              </a:lnSpc>
            </a:pPr>
            <a:r>
              <a:rPr lang="en-US" sz="1274" b="1">
                <a:solidFill>
                  <a:srgbClr val="5C9B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Course Creation</a:t>
            </a:r>
          </a:p>
        </p:txBody>
      </p:sp>
      <p:sp>
        <p:nvSpPr>
          <p:cNvPr id="50" name="AutoShape 50"/>
          <p:cNvSpPr/>
          <p:nvPr/>
        </p:nvSpPr>
        <p:spPr>
          <a:xfrm>
            <a:off x="2776963" y="4481487"/>
            <a:ext cx="0" cy="618521"/>
          </a:xfrm>
          <a:prstGeom prst="line">
            <a:avLst/>
          </a:prstGeom>
          <a:ln w="38100" cap="flat">
            <a:solidFill>
              <a:srgbClr val="521DF1"/>
            </a:solidFill>
            <a:prstDash val="solid"/>
            <a:headEnd type="none" w="sm" len="sm"/>
            <a:tailEnd type="oval" w="lg" len="lg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51" name="TextBox 51"/>
          <p:cNvSpPr txBox="1"/>
          <p:nvPr/>
        </p:nvSpPr>
        <p:spPr>
          <a:xfrm>
            <a:off x="1951463" y="5716404"/>
            <a:ext cx="1651000" cy="601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Worked heavily on documentation and prototyping, receiving feedback from sponsors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744296" y="5255585"/>
            <a:ext cx="2112237" cy="409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631"/>
              </a:lnSpc>
            </a:pPr>
            <a:r>
              <a:rPr lang="en-US" sz="1274" b="1">
                <a:solidFill>
                  <a:srgbClr val="521D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Inception, Elaboration, Prototyping</a:t>
            </a:r>
          </a:p>
        </p:txBody>
      </p:sp>
      <p:sp>
        <p:nvSpPr>
          <p:cNvPr id="53" name="AutoShape 53"/>
          <p:cNvSpPr/>
          <p:nvPr/>
        </p:nvSpPr>
        <p:spPr>
          <a:xfrm flipH="1" flipV="1">
            <a:off x="5969450" y="3017595"/>
            <a:ext cx="0" cy="618521"/>
          </a:xfrm>
          <a:prstGeom prst="line">
            <a:avLst/>
          </a:prstGeom>
          <a:ln w="38100" cap="flat">
            <a:solidFill>
              <a:srgbClr val="C4BD19"/>
            </a:solidFill>
            <a:prstDash val="solid"/>
            <a:headEnd type="none" w="sm" len="sm"/>
            <a:tailEnd type="oval" w="lg" len="lg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54" name="TextBox 54"/>
          <p:cNvSpPr txBox="1"/>
          <p:nvPr/>
        </p:nvSpPr>
        <p:spPr>
          <a:xfrm>
            <a:off x="5154994" y="2036420"/>
            <a:ext cx="1651000" cy="762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1000" u="sng">
                <a:solidFill>
                  <a:srgbClr val="000000"/>
                </a:solidFill>
                <a:latin typeface="Montserrat"/>
                <a:sym typeface="Montserrat"/>
              </a:rPr>
              <a:t>We plan to continue polishing course creation according to sponsor needs. Rest and recharge over break.</a:t>
            </a:r>
            <a:endParaRPr lang="en-US" sz="1600" u="sng"/>
          </a:p>
        </p:txBody>
      </p:sp>
      <p:sp>
        <p:nvSpPr>
          <p:cNvPr id="55" name="TextBox 55"/>
          <p:cNvSpPr txBox="1"/>
          <p:nvPr/>
        </p:nvSpPr>
        <p:spPr>
          <a:xfrm>
            <a:off x="5143949" y="1755873"/>
            <a:ext cx="1673091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631"/>
              </a:lnSpc>
              <a:spcBef>
                <a:spcPct val="0"/>
              </a:spcBef>
            </a:pPr>
            <a:r>
              <a:rPr lang="en-US" sz="1600" b="1" u="sng">
                <a:solidFill>
                  <a:srgbClr val="948E0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Here and Now</a:t>
            </a:r>
          </a:p>
        </p:txBody>
      </p:sp>
      <p:sp>
        <p:nvSpPr>
          <p:cNvPr id="56" name="AutoShape 56"/>
          <p:cNvSpPr/>
          <p:nvPr/>
        </p:nvSpPr>
        <p:spPr>
          <a:xfrm flipV="1">
            <a:off x="8056513" y="3017595"/>
            <a:ext cx="0" cy="618521"/>
          </a:xfrm>
          <a:prstGeom prst="line">
            <a:avLst/>
          </a:prstGeom>
          <a:ln w="38100" cap="flat">
            <a:solidFill>
              <a:srgbClr val="F0702F"/>
            </a:solidFill>
            <a:prstDash val="solid"/>
            <a:headEnd type="none" w="sm" len="sm"/>
            <a:tailEnd type="oval" w="lg" len="lg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57" name="TextBox 57"/>
          <p:cNvSpPr txBox="1"/>
          <p:nvPr/>
        </p:nvSpPr>
        <p:spPr>
          <a:xfrm>
            <a:off x="7231013" y="2231972"/>
            <a:ext cx="1651000" cy="60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00">
                <a:solidFill>
                  <a:srgbClr val="000000"/>
                </a:solidFill>
                <a:latin typeface="Montserrat"/>
                <a:sym typeface="Montserrat"/>
              </a:rPr>
              <a:t>Continue implementing parent view changes such as the dashboard and improving the course viewing experience</a:t>
            </a:r>
            <a:endParaRPr lang="en-US" sz="800">
              <a:latin typeface="Montserrat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7208761" y="1738513"/>
            <a:ext cx="1673091" cy="398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631"/>
              </a:lnSpc>
              <a:spcBef>
                <a:spcPct val="0"/>
              </a:spcBef>
            </a:pPr>
            <a:r>
              <a:rPr lang="en-US" sz="1250" b="1">
                <a:solidFill>
                  <a:srgbClr val="D15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Parent UI Implementation</a:t>
            </a:r>
            <a:endParaRPr lang="en-US" sz="1250" b="1" u="none" strike="noStrike">
              <a:solidFill>
                <a:srgbClr val="D15414"/>
              </a:solidFill>
              <a:latin typeface="Montserrat Bold"/>
              <a:ea typeface="Montserrat Bold"/>
              <a:cs typeface="Montserrat Bold"/>
            </a:endParaRPr>
          </a:p>
        </p:txBody>
      </p:sp>
      <p:sp>
        <p:nvSpPr>
          <p:cNvPr id="59" name="AutoShape 59"/>
          <p:cNvSpPr/>
          <p:nvPr/>
        </p:nvSpPr>
        <p:spPr>
          <a:xfrm flipV="1">
            <a:off x="10143575" y="3017595"/>
            <a:ext cx="0" cy="618521"/>
          </a:xfrm>
          <a:prstGeom prst="line">
            <a:avLst/>
          </a:prstGeom>
          <a:ln w="38100" cap="flat">
            <a:solidFill>
              <a:srgbClr val="F0419F"/>
            </a:solidFill>
            <a:prstDash val="solid"/>
            <a:headEnd type="none" w="sm" len="sm"/>
            <a:tailEnd type="oval" w="lg" len="lg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60" name="TextBox 60"/>
          <p:cNvSpPr txBox="1"/>
          <p:nvPr/>
        </p:nvSpPr>
        <p:spPr>
          <a:xfrm>
            <a:off x="9318075" y="2231972"/>
            <a:ext cx="1651000" cy="294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00">
                <a:latin typeface="Montserrat"/>
              </a:rPr>
              <a:t>Deploying the project, final documentation, back wrap-up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307030" y="1951425"/>
            <a:ext cx="1673091" cy="197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630"/>
              </a:lnSpc>
              <a:spcBef>
                <a:spcPct val="0"/>
              </a:spcBef>
            </a:pPr>
            <a:r>
              <a:rPr lang="en-US" sz="1250" b="1">
                <a:solidFill>
                  <a:srgbClr val="F0419F"/>
                </a:solidFill>
                <a:latin typeface="Montserrat Bold"/>
              </a:rPr>
              <a:t>Final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117745" y="587831"/>
            <a:ext cx="7956509" cy="634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569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+mj-lt"/>
                <a:ea typeface="Montserrat Bold"/>
                <a:cs typeface="Montserrat Bold"/>
                <a:sym typeface="Montserrat Bold"/>
              </a:rPr>
              <a:t>Project Development Plan</a:t>
            </a:r>
          </a:p>
        </p:txBody>
      </p:sp>
    </p:spTree>
    <p:extLst>
      <p:ext uri="{BB962C8B-B14F-4D97-AF65-F5344CB8AC3E}">
        <p14:creationId xmlns:p14="http://schemas.microsoft.com/office/powerpoint/2010/main" val="176180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1447741" h="8746108">
                <a:moveTo>
                  <a:pt x="0" y="0"/>
                </a:moveTo>
                <a:lnTo>
                  <a:pt x="21447741" y="0"/>
                </a:lnTo>
                <a:lnTo>
                  <a:pt x="21447741" y="8746108"/>
                </a:lnTo>
                <a:lnTo>
                  <a:pt x="0" y="874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2178" t="-10057" r="-32743" b="-982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11523" y="1161708"/>
            <a:ext cx="2893309" cy="3705695"/>
            <a:chOff x="0" y="76200"/>
            <a:chExt cx="4114928" cy="5270323"/>
          </a:xfrm>
        </p:grpSpPr>
        <p:sp>
          <p:nvSpPr>
            <p:cNvPr id="4" name="TextBox 4"/>
            <p:cNvSpPr txBox="1"/>
            <p:nvPr/>
          </p:nvSpPr>
          <p:spPr>
            <a:xfrm>
              <a:off x="21138" y="1940734"/>
              <a:ext cx="4064000" cy="340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Complete Daily Surveys</a:t>
              </a:r>
            </a:p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View Unlocked Courses</a:t>
              </a:r>
            </a:p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View/Complete Course Material</a:t>
              </a:r>
            </a:p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View Contents from Mobile Device</a:t>
              </a:r>
            </a:p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Provide Feedback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6200"/>
              <a:ext cx="4114928" cy="1467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2"/>
                </a:lnSpc>
              </a:pPr>
              <a:r>
                <a:rPr lang="en-US" sz="3962" b="1">
                  <a:solidFill>
                    <a:srgbClr val="FFFBF5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Parent Use Case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60891" y="1157642"/>
            <a:ext cx="2851267" cy="3709761"/>
            <a:chOff x="0" y="76200"/>
            <a:chExt cx="4055134" cy="5276102"/>
          </a:xfrm>
        </p:grpSpPr>
        <p:sp>
          <p:nvSpPr>
            <p:cNvPr id="7" name="TextBox 7"/>
            <p:cNvSpPr txBox="1"/>
            <p:nvPr/>
          </p:nvSpPr>
          <p:spPr>
            <a:xfrm>
              <a:off x="0" y="1946515"/>
              <a:ext cx="4051300" cy="3405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Create Courses</a:t>
              </a:r>
            </a:p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Edit Existing Courses</a:t>
              </a:r>
            </a:p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Delete Courses</a:t>
              </a:r>
            </a:p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View Pooled User Data/Trends</a:t>
              </a:r>
            </a:p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Edit User Permissions</a:t>
              </a:r>
            </a:p>
            <a:p>
              <a:pPr marL="280347" lvl="1" indent="-140174">
                <a:lnSpc>
                  <a:spcPts val="2716"/>
                </a:lnSpc>
                <a:buFont typeface="Arial"/>
                <a:buChar char="•"/>
              </a:pPr>
              <a:r>
                <a:rPr lang="en-US" sz="1698">
                  <a:solidFill>
                    <a:srgbClr val="FFFB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Delete User Accounts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1847" y="76200"/>
              <a:ext cx="4013287" cy="1467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2"/>
                </a:lnSpc>
              </a:pPr>
              <a:r>
                <a:rPr lang="en-US" sz="3962" b="1">
                  <a:solidFill>
                    <a:srgbClr val="FFFBF5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Admin Use Case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81445" y="2502205"/>
            <a:ext cx="1698149" cy="213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698">
                <a:solidFill>
                  <a:srgbClr val="FFFBF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View/Complete Courses</a:t>
            </a:r>
          </a:p>
          <a:p>
            <a:pPr algn="ctr">
              <a:lnSpc>
                <a:spcPts val="2377"/>
              </a:lnSpc>
            </a:pPr>
            <a:endParaRPr lang="en-US" sz="1698">
              <a:solidFill>
                <a:srgbClr val="FFFBF5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2377"/>
              </a:lnSpc>
            </a:pPr>
            <a:r>
              <a:rPr lang="en-US" sz="1698">
                <a:solidFill>
                  <a:srgbClr val="FFFBF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Check individual data</a:t>
            </a:r>
          </a:p>
          <a:p>
            <a:pPr algn="ctr">
              <a:lnSpc>
                <a:spcPts val="2377"/>
              </a:lnSpc>
            </a:pPr>
            <a:endParaRPr lang="en-US" sz="1698">
              <a:solidFill>
                <a:srgbClr val="FFFBF5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ctr">
              <a:lnSpc>
                <a:spcPts val="2377"/>
              </a:lnSpc>
            </a:pPr>
            <a:r>
              <a:rPr lang="en-US" sz="1698">
                <a:solidFill>
                  <a:srgbClr val="FFFBF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Register/Login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052C1-0090-AD24-101E-46F407817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CA361D-2A7A-619C-8C24-5E4166DE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8933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V2 Team Demonstration</a:t>
            </a:r>
            <a:endParaRPr lang="en-US"/>
          </a:p>
        </p:txBody>
      </p:sp>
      <p:pic>
        <p:nvPicPr>
          <p:cNvPr id="10" name="V2 Demo">
            <a:hlinkClick r:id="" action="ppaction://media"/>
            <a:extLst>
              <a:ext uri="{FF2B5EF4-FFF2-40B4-BE49-F238E27FC236}">
                <a16:creationId xmlns:a16="http://schemas.microsoft.com/office/drawing/2014/main" id="{F11C45D6-7E38-4C09-9A52-40FF1EC36E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315" y="421941"/>
            <a:ext cx="11505781" cy="6436811"/>
          </a:xfrm>
        </p:spPr>
      </p:pic>
    </p:spTree>
    <p:extLst>
      <p:ext uri="{BB962C8B-B14F-4D97-AF65-F5344CB8AC3E}">
        <p14:creationId xmlns:p14="http://schemas.microsoft.com/office/powerpoint/2010/main" val="139182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8B681-F8EF-1A31-B512-78599CED5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09AAC8-F05C-110F-0C0F-F5A4B16D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1" y="-377337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Demo</a:t>
            </a:r>
            <a:endParaRPr lang="en-US"/>
          </a:p>
        </p:txBody>
      </p:sp>
      <p:pic>
        <p:nvPicPr>
          <p:cNvPr id="2" name="20251209_204742">
            <a:hlinkClick r:id="" action="ppaction://media"/>
            <a:extLst>
              <a:ext uri="{FF2B5EF4-FFF2-40B4-BE49-F238E27FC236}">
                <a16:creationId xmlns:a16="http://schemas.microsoft.com/office/drawing/2014/main" id="{9CF642AD-2904-2190-7A4E-479127A504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21208"/>
            <a:ext cx="12192000" cy="6336792"/>
          </a:xfrm>
        </p:spPr>
      </p:pic>
    </p:spTree>
    <p:extLst>
      <p:ext uri="{BB962C8B-B14F-4D97-AF65-F5344CB8AC3E}">
        <p14:creationId xmlns:p14="http://schemas.microsoft.com/office/powerpoint/2010/main" val="97235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507</Words>
  <Application>Microsoft Office PowerPoint</Application>
  <PresentationFormat>Widescreen</PresentationFormat>
  <Paragraphs>120</Paragraphs>
  <Slides>13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Glacial Indifference</vt:lpstr>
      <vt:lpstr>Glacial Indifference Bold</vt:lpstr>
      <vt:lpstr>ITC Franklin Gothic LT</vt:lpstr>
      <vt:lpstr>ITC Franklin Gothic LT Semi-Bold</vt:lpstr>
      <vt:lpstr>Montserrat</vt:lpstr>
      <vt:lpstr>Montserrat Bold</vt:lpstr>
      <vt:lpstr>office theme</vt:lpstr>
      <vt:lpstr>Healthy Digital Habits</vt:lpstr>
      <vt:lpstr>PowerPoint Presentation</vt:lpstr>
      <vt:lpstr>Problem Statement</vt:lpstr>
      <vt:lpstr>Project Background</vt:lpstr>
      <vt:lpstr>Requirements</vt:lpstr>
      <vt:lpstr>PowerPoint Presentation</vt:lpstr>
      <vt:lpstr>PowerPoint Presentation</vt:lpstr>
      <vt:lpstr>V2 Team Demonstration</vt:lpstr>
      <vt:lpstr>Demo</vt:lpstr>
      <vt:lpstr>Technology  Stack </vt:lpstr>
      <vt:lpstr>System Model</vt:lpstr>
      <vt:lpstr>Challenges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Isaac Quinton Eberhard</cp:lastModifiedBy>
  <cp:revision>1</cp:revision>
  <dcterms:created xsi:type="dcterms:W3CDTF">2025-12-02T01:23:47Z</dcterms:created>
  <dcterms:modified xsi:type="dcterms:W3CDTF">2025-12-10T18:57:04Z</dcterms:modified>
</cp:coreProperties>
</file>